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21"/>
  </p:notesMasterIdLst>
  <p:sldIdLst>
    <p:sldId id="257" r:id="rId2"/>
    <p:sldId id="363" r:id="rId3"/>
    <p:sldId id="361" r:id="rId4"/>
    <p:sldId id="346" r:id="rId5"/>
    <p:sldId id="344" r:id="rId6"/>
    <p:sldId id="345" r:id="rId7"/>
    <p:sldId id="348" r:id="rId8"/>
    <p:sldId id="349" r:id="rId9"/>
    <p:sldId id="350" r:id="rId10"/>
    <p:sldId id="351" r:id="rId11"/>
    <p:sldId id="352" r:id="rId12"/>
    <p:sldId id="353" r:id="rId13"/>
    <p:sldId id="354" r:id="rId14"/>
    <p:sldId id="355" r:id="rId15"/>
    <p:sldId id="356" r:id="rId16"/>
    <p:sldId id="357" r:id="rId17"/>
    <p:sldId id="358" r:id="rId18"/>
    <p:sldId id="359" r:id="rId19"/>
    <p:sldId id="364"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C5C4"/>
    <a:srgbClr val="FF0066"/>
    <a:srgbClr val="CC7672"/>
    <a:srgbClr val="EDE3EA"/>
    <a:srgbClr val="F8EDEC"/>
    <a:srgbClr val="800080"/>
    <a:srgbClr val="DFA8A5"/>
    <a:srgbClr val="DCABA0"/>
    <a:srgbClr val="D6918E"/>
    <a:srgbClr val="FF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09" autoAdjust="0"/>
    <p:restoredTop sz="97312" autoAdjust="0"/>
  </p:normalViewPr>
  <p:slideViewPr>
    <p:cSldViewPr>
      <p:cViewPr varScale="1">
        <p:scale>
          <a:sx n="71" d="100"/>
          <a:sy n="71" d="100"/>
        </p:scale>
        <p:origin x="-134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2.xml.rels><?xml version="1.0" encoding="UTF-8" standalone="yes"?>
<Relationships xmlns="http://schemas.openxmlformats.org/package/2006/relationships"><Relationship Id="rId1" Type="http://schemas.openxmlformats.org/officeDocument/2006/relationships/image" Target="../media/image18.png"/></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C3F852-EFBD-461E-BECB-2C533A6A38E2}" type="doc">
      <dgm:prSet loTypeId="urn:microsoft.com/office/officeart/2005/8/layout/vProcess5" loCatId="process" qsTypeId="urn:microsoft.com/office/officeart/2005/8/quickstyle/simple1" qsCatId="simple" csTypeId="urn:microsoft.com/office/officeart/2005/8/colors/accent2_5" csCatId="accent2" phldr="1"/>
      <dgm:spPr/>
      <dgm:t>
        <a:bodyPr/>
        <a:lstStyle/>
        <a:p>
          <a:endParaRPr lang="fr-FR"/>
        </a:p>
      </dgm:t>
    </dgm:pt>
    <dgm:pt modelId="{F5B84F10-CA88-430B-A6FA-CBAFBD2D7854}">
      <dgm:prSet phldrT="[Texte]" custT="1"/>
      <dgm:spPr/>
      <dgm:t>
        <a:bodyPr/>
        <a:lstStyle/>
        <a:p>
          <a:r>
            <a:rPr lang="fr-FR" sz="1800" b="0" dirty="0" smtClean="0">
              <a:solidFill>
                <a:schemeClr val="tx1"/>
              </a:solidFill>
              <a:latin typeface="Times New Roman" pitchFamily="18" charset="0"/>
              <a:cs typeface="Times New Roman" pitchFamily="18" charset="0"/>
            </a:rPr>
            <a:t>L’éthique dans le contexte universitaire algérien remonte aux années 90</a:t>
          </a:r>
          <a:endParaRPr lang="fr-FR" sz="1800" dirty="0">
            <a:solidFill>
              <a:schemeClr val="tx1"/>
            </a:solidFill>
          </a:endParaRPr>
        </a:p>
      </dgm:t>
    </dgm:pt>
    <dgm:pt modelId="{B81C0336-5258-4CF0-9E3D-91575FD7321D}" type="parTrans" cxnId="{11FC1574-6CF3-4452-9ECC-B6558AC2915F}">
      <dgm:prSet/>
      <dgm:spPr/>
      <dgm:t>
        <a:bodyPr/>
        <a:lstStyle/>
        <a:p>
          <a:endParaRPr lang="fr-FR" sz="1800">
            <a:solidFill>
              <a:schemeClr val="tx1"/>
            </a:solidFill>
          </a:endParaRPr>
        </a:p>
      </dgm:t>
    </dgm:pt>
    <dgm:pt modelId="{53862528-1A56-4D44-BDB9-C81F681CDF92}" type="sibTrans" cxnId="{11FC1574-6CF3-4452-9ECC-B6558AC2915F}">
      <dgm:prSet custT="1"/>
      <dgm:spPr/>
      <dgm:t>
        <a:bodyPr/>
        <a:lstStyle/>
        <a:p>
          <a:endParaRPr lang="fr-FR" sz="1800">
            <a:solidFill>
              <a:schemeClr val="tx1"/>
            </a:solidFill>
          </a:endParaRPr>
        </a:p>
      </dgm:t>
    </dgm:pt>
    <dgm:pt modelId="{499A0867-A60F-4494-A0DF-C242E8441EB1}">
      <dgm:prSet phldrT="[Texte]" custT="1"/>
      <dgm:spPr/>
      <dgm:t>
        <a:bodyPr/>
        <a:lstStyle/>
        <a:p>
          <a:r>
            <a:rPr lang="fr-FR" sz="1800" dirty="0" smtClean="0">
              <a:solidFill>
                <a:schemeClr val="tx1"/>
              </a:solidFill>
              <a:latin typeface="Times New Roman" pitchFamily="18" charset="0"/>
              <a:cs typeface="Times New Roman" pitchFamily="18" charset="0"/>
            </a:rPr>
            <a:t>Un avant-projet de décret portant création d’un Conseil d’éthique et de déontologie universitaires, initié en 1993 .</a:t>
          </a:r>
          <a:endParaRPr lang="fr-FR" sz="1800" dirty="0">
            <a:solidFill>
              <a:schemeClr val="tx1"/>
            </a:solidFill>
            <a:latin typeface="Times New Roman" pitchFamily="18" charset="0"/>
            <a:cs typeface="Times New Roman" pitchFamily="18" charset="0"/>
          </a:endParaRPr>
        </a:p>
      </dgm:t>
    </dgm:pt>
    <dgm:pt modelId="{119748AE-236E-43EE-9FF6-C5CEDF2170E0}" type="parTrans" cxnId="{210443CE-99E1-4AF1-954F-93943C0B84FD}">
      <dgm:prSet/>
      <dgm:spPr/>
      <dgm:t>
        <a:bodyPr/>
        <a:lstStyle/>
        <a:p>
          <a:endParaRPr lang="fr-FR" sz="1800">
            <a:solidFill>
              <a:schemeClr val="tx1"/>
            </a:solidFill>
          </a:endParaRPr>
        </a:p>
      </dgm:t>
    </dgm:pt>
    <dgm:pt modelId="{CD238C16-306E-4AA0-BE4F-BA88743DA606}" type="sibTrans" cxnId="{210443CE-99E1-4AF1-954F-93943C0B84FD}">
      <dgm:prSet custT="1"/>
      <dgm:spPr/>
      <dgm:t>
        <a:bodyPr/>
        <a:lstStyle/>
        <a:p>
          <a:endParaRPr lang="fr-FR" sz="1800">
            <a:solidFill>
              <a:schemeClr val="tx1"/>
            </a:solidFill>
          </a:endParaRPr>
        </a:p>
      </dgm:t>
    </dgm:pt>
    <dgm:pt modelId="{A0E39C24-0955-4E44-B985-737D14EA9ED7}">
      <dgm:prSet custT="1"/>
      <dgm:spPr/>
      <dgm:t>
        <a:bodyPr/>
        <a:lstStyle/>
        <a:p>
          <a:pPr algn="just"/>
          <a:r>
            <a:rPr lang="fr-FR" sz="1800" b="0" dirty="0" smtClean="0">
              <a:solidFill>
                <a:schemeClr val="tx1"/>
              </a:solidFill>
              <a:latin typeface="Times New Roman" pitchFamily="18" charset="0"/>
              <a:cs typeface="Times New Roman" pitchFamily="18" charset="0"/>
            </a:rPr>
            <a:t>En 2004 fut créé par décret exécutif N° 04-180du 23 juin le Conseil National d’Ethique et de Déontologie de la Profession Universitaire. </a:t>
          </a:r>
        </a:p>
      </dgm:t>
    </dgm:pt>
    <dgm:pt modelId="{1A3EC167-EABD-4904-9241-47F17EBE9C99}" type="parTrans" cxnId="{10C69538-5F2D-4EED-A0F0-16EDF48951F9}">
      <dgm:prSet/>
      <dgm:spPr/>
      <dgm:t>
        <a:bodyPr/>
        <a:lstStyle/>
        <a:p>
          <a:endParaRPr lang="fr-FR" sz="1800">
            <a:solidFill>
              <a:schemeClr val="tx1"/>
            </a:solidFill>
          </a:endParaRPr>
        </a:p>
      </dgm:t>
    </dgm:pt>
    <dgm:pt modelId="{89E17FFB-6BE2-4512-BC93-8D149A240B47}" type="sibTrans" cxnId="{10C69538-5F2D-4EED-A0F0-16EDF48951F9}">
      <dgm:prSet custT="1"/>
      <dgm:spPr/>
      <dgm:t>
        <a:bodyPr/>
        <a:lstStyle/>
        <a:p>
          <a:endParaRPr lang="fr-FR" sz="1800">
            <a:solidFill>
              <a:schemeClr val="tx1"/>
            </a:solidFill>
          </a:endParaRPr>
        </a:p>
      </dgm:t>
    </dgm:pt>
    <dgm:pt modelId="{E2CBC1B8-C4C2-4C3A-BCE1-C1869DA68699}">
      <dgm:prSet custT="1"/>
      <dgm:spPr/>
      <dgm:t>
        <a:bodyPr/>
        <a:lstStyle/>
        <a:p>
          <a:r>
            <a:rPr lang="fr-FR" sz="1800" b="0" dirty="0" smtClean="0">
              <a:solidFill>
                <a:schemeClr val="tx1"/>
              </a:solidFill>
              <a:latin typeface="Times New Roman" pitchFamily="18" charset="0"/>
              <a:cs typeface="Times New Roman" pitchFamily="18" charset="0"/>
            </a:rPr>
            <a:t>En avril 2010 fut élaborée la charte de l’éthique et de la déontologie de la profession universitaire </a:t>
          </a:r>
        </a:p>
      </dgm:t>
    </dgm:pt>
    <dgm:pt modelId="{D974A7AC-E4FC-40C4-9B04-9DA81720DFE8}" type="parTrans" cxnId="{2FA02FF5-60A6-476D-9530-1B3428CE92A6}">
      <dgm:prSet/>
      <dgm:spPr/>
      <dgm:t>
        <a:bodyPr/>
        <a:lstStyle/>
        <a:p>
          <a:endParaRPr lang="fr-FR" sz="1800">
            <a:solidFill>
              <a:schemeClr val="tx1"/>
            </a:solidFill>
          </a:endParaRPr>
        </a:p>
      </dgm:t>
    </dgm:pt>
    <dgm:pt modelId="{CF67D4A5-98B5-4FB9-A9B9-B7526F1BB497}" type="sibTrans" cxnId="{2FA02FF5-60A6-476D-9530-1B3428CE92A6}">
      <dgm:prSet/>
      <dgm:spPr/>
      <dgm:t>
        <a:bodyPr/>
        <a:lstStyle/>
        <a:p>
          <a:endParaRPr lang="fr-FR" sz="1800">
            <a:solidFill>
              <a:schemeClr val="tx1"/>
            </a:solidFill>
          </a:endParaRPr>
        </a:p>
      </dgm:t>
    </dgm:pt>
    <dgm:pt modelId="{B38E59F5-808A-4BB5-B941-DF714180358B}" type="pres">
      <dgm:prSet presAssocID="{DBC3F852-EFBD-461E-BECB-2C533A6A38E2}" presName="outerComposite" presStyleCnt="0">
        <dgm:presLayoutVars>
          <dgm:chMax val="5"/>
          <dgm:dir/>
          <dgm:resizeHandles val="exact"/>
        </dgm:presLayoutVars>
      </dgm:prSet>
      <dgm:spPr/>
      <dgm:t>
        <a:bodyPr/>
        <a:lstStyle/>
        <a:p>
          <a:endParaRPr lang="fr-FR"/>
        </a:p>
      </dgm:t>
    </dgm:pt>
    <dgm:pt modelId="{BC8E707A-EC7B-49B1-912C-1CB67B0D56B4}" type="pres">
      <dgm:prSet presAssocID="{DBC3F852-EFBD-461E-BECB-2C533A6A38E2}" presName="dummyMaxCanvas" presStyleCnt="0">
        <dgm:presLayoutVars/>
      </dgm:prSet>
      <dgm:spPr/>
    </dgm:pt>
    <dgm:pt modelId="{82A47393-C35B-4082-9499-B70403D232BE}" type="pres">
      <dgm:prSet presAssocID="{DBC3F852-EFBD-461E-BECB-2C533A6A38E2}" presName="FourNodes_1" presStyleLbl="node1" presStyleIdx="0" presStyleCnt="4">
        <dgm:presLayoutVars>
          <dgm:bulletEnabled val="1"/>
        </dgm:presLayoutVars>
      </dgm:prSet>
      <dgm:spPr/>
      <dgm:t>
        <a:bodyPr/>
        <a:lstStyle/>
        <a:p>
          <a:endParaRPr lang="fr-FR"/>
        </a:p>
      </dgm:t>
    </dgm:pt>
    <dgm:pt modelId="{FEF24F42-54E8-4B99-9A7B-9B204EF81674}" type="pres">
      <dgm:prSet presAssocID="{DBC3F852-EFBD-461E-BECB-2C533A6A38E2}" presName="FourNodes_2" presStyleLbl="node1" presStyleIdx="1" presStyleCnt="4">
        <dgm:presLayoutVars>
          <dgm:bulletEnabled val="1"/>
        </dgm:presLayoutVars>
      </dgm:prSet>
      <dgm:spPr/>
      <dgm:t>
        <a:bodyPr/>
        <a:lstStyle/>
        <a:p>
          <a:endParaRPr lang="fr-FR"/>
        </a:p>
      </dgm:t>
    </dgm:pt>
    <dgm:pt modelId="{81B7E6A5-2996-4EB8-90A6-7AE4FA69FDC0}" type="pres">
      <dgm:prSet presAssocID="{DBC3F852-EFBD-461E-BECB-2C533A6A38E2}" presName="FourNodes_3" presStyleLbl="node1" presStyleIdx="2" presStyleCnt="4">
        <dgm:presLayoutVars>
          <dgm:bulletEnabled val="1"/>
        </dgm:presLayoutVars>
      </dgm:prSet>
      <dgm:spPr/>
      <dgm:t>
        <a:bodyPr/>
        <a:lstStyle/>
        <a:p>
          <a:endParaRPr lang="fr-FR"/>
        </a:p>
      </dgm:t>
    </dgm:pt>
    <dgm:pt modelId="{38C9A092-5DED-4EE1-B755-3520EC792B82}" type="pres">
      <dgm:prSet presAssocID="{DBC3F852-EFBD-461E-BECB-2C533A6A38E2}" presName="FourNodes_4" presStyleLbl="node1" presStyleIdx="3" presStyleCnt="4">
        <dgm:presLayoutVars>
          <dgm:bulletEnabled val="1"/>
        </dgm:presLayoutVars>
      </dgm:prSet>
      <dgm:spPr/>
      <dgm:t>
        <a:bodyPr/>
        <a:lstStyle/>
        <a:p>
          <a:endParaRPr lang="fr-FR"/>
        </a:p>
      </dgm:t>
    </dgm:pt>
    <dgm:pt modelId="{A452D9BF-FE15-47AB-80EB-555197C4457E}" type="pres">
      <dgm:prSet presAssocID="{DBC3F852-EFBD-461E-BECB-2C533A6A38E2}" presName="FourConn_1-2" presStyleLbl="fgAccFollowNode1" presStyleIdx="0" presStyleCnt="3">
        <dgm:presLayoutVars>
          <dgm:bulletEnabled val="1"/>
        </dgm:presLayoutVars>
      </dgm:prSet>
      <dgm:spPr/>
      <dgm:t>
        <a:bodyPr/>
        <a:lstStyle/>
        <a:p>
          <a:endParaRPr lang="fr-FR"/>
        </a:p>
      </dgm:t>
    </dgm:pt>
    <dgm:pt modelId="{336BBE11-FAB1-4ABE-83F3-84DADE76D212}" type="pres">
      <dgm:prSet presAssocID="{DBC3F852-EFBD-461E-BECB-2C533A6A38E2}" presName="FourConn_2-3" presStyleLbl="fgAccFollowNode1" presStyleIdx="1" presStyleCnt="3">
        <dgm:presLayoutVars>
          <dgm:bulletEnabled val="1"/>
        </dgm:presLayoutVars>
      </dgm:prSet>
      <dgm:spPr/>
      <dgm:t>
        <a:bodyPr/>
        <a:lstStyle/>
        <a:p>
          <a:endParaRPr lang="fr-FR"/>
        </a:p>
      </dgm:t>
    </dgm:pt>
    <dgm:pt modelId="{197A1233-D4B6-4257-8E15-22AF40DCDF56}" type="pres">
      <dgm:prSet presAssocID="{DBC3F852-EFBD-461E-BECB-2C533A6A38E2}" presName="FourConn_3-4" presStyleLbl="fgAccFollowNode1" presStyleIdx="2" presStyleCnt="3">
        <dgm:presLayoutVars>
          <dgm:bulletEnabled val="1"/>
        </dgm:presLayoutVars>
      </dgm:prSet>
      <dgm:spPr/>
      <dgm:t>
        <a:bodyPr/>
        <a:lstStyle/>
        <a:p>
          <a:endParaRPr lang="fr-FR"/>
        </a:p>
      </dgm:t>
    </dgm:pt>
    <dgm:pt modelId="{7212CCCE-B2A1-444D-8FC6-14489412308E}" type="pres">
      <dgm:prSet presAssocID="{DBC3F852-EFBD-461E-BECB-2C533A6A38E2}" presName="FourNodes_1_text" presStyleLbl="node1" presStyleIdx="3" presStyleCnt="4">
        <dgm:presLayoutVars>
          <dgm:bulletEnabled val="1"/>
        </dgm:presLayoutVars>
      </dgm:prSet>
      <dgm:spPr/>
      <dgm:t>
        <a:bodyPr/>
        <a:lstStyle/>
        <a:p>
          <a:endParaRPr lang="fr-FR"/>
        </a:p>
      </dgm:t>
    </dgm:pt>
    <dgm:pt modelId="{01927E33-2D59-4F79-AA8E-18DD685B6F0B}" type="pres">
      <dgm:prSet presAssocID="{DBC3F852-EFBD-461E-BECB-2C533A6A38E2}" presName="FourNodes_2_text" presStyleLbl="node1" presStyleIdx="3" presStyleCnt="4">
        <dgm:presLayoutVars>
          <dgm:bulletEnabled val="1"/>
        </dgm:presLayoutVars>
      </dgm:prSet>
      <dgm:spPr/>
      <dgm:t>
        <a:bodyPr/>
        <a:lstStyle/>
        <a:p>
          <a:endParaRPr lang="fr-FR"/>
        </a:p>
      </dgm:t>
    </dgm:pt>
    <dgm:pt modelId="{CF36DEF4-E882-4F79-A2A3-BA72F179EE40}" type="pres">
      <dgm:prSet presAssocID="{DBC3F852-EFBD-461E-BECB-2C533A6A38E2}" presName="FourNodes_3_text" presStyleLbl="node1" presStyleIdx="3" presStyleCnt="4">
        <dgm:presLayoutVars>
          <dgm:bulletEnabled val="1"/>
        </dgm:presLayoutVars>
      </dgm:prSet>
      <dgm:spPr/>
      <dgm:t>
        <a:bodyPr/>
        <a:lstStyle/>
        <a:p>
          <a:endParaRPr lang="fr-FR"/>
        </a:p>
      </dgm:t>
    </dgm:pt>
    <dgm:pt modelId="{1EC55F39-3B6E-4842-AD15-6F8CCCA534FB}" type="pres">
      <dgm:prSet presAssocID="{DBC3F852-EFBD-461E-BECB-2C533A6A38E2}" presName="FourNodes_4_text" presStyleLbl="node1" presStyleIdx="3" presStyleCnt="4">
        <dgm:presLayoutVars>
          <dgm:bulletEnabled val="1"/>
        </dgm:presLayoutVars>
      </dgm:prSet>
      <dgm:spPr/>
      <dgm:t>
        <a:bodyPr/>
        <a:lstStyle/>
        <a:p>
          <a:endParaRPr lang="fr-FR"/>
        </a:p>
      </dgm:t>
    </dgm:pt>
  </dgm:ptLst>
  <dgm:cxnLst>
    <dgm:cxn modelId="{210443CE-99E1-4AF1-954F-93943C0B84FD}" srcId="{DBC3F852-EFBD-461E-BECB-2C533A6A38E2}" destId="{499A0867-A60F-4494-A0DF-C242E8441EB1}" srcOrd="1" destOrd="0" parTransId="{119748AE-236E-43EE-9FF6-C5CEDF2170E0}" sibTransId="{CD238C16-306E-4AA0-BE4F-BA88743DA606}"/>
    <dgm:cxn modelId="{2FA02FF5-60A6-476D-9530-1B3428CE92A6}" srcId="{DBC3F852-EFBD-461E-BECB-2C533A6A38E2}" destId="{E2CBC1B8-C4C2-4C3A-BCE1-C1869DA68699}" srcOrd="3" destOrd="0" parTransId="{D974A7AC-E4FC-40C4-9B04-9DA81720DFE8}" sibTransId="{CF67D4A5-98B5-4FB9-A9B9-B7526F1BB497}"/>
    <dgm:cxn modelId="{BF30DEDC-375D-4CBB-BCCF-D064D40F9A63}" type="presOf" srcId="{A0E39C24-0955-4E44-B985-737D14EA9ED7}" destId="{81B7E6A5-2996-4EB8-90A6-7AE4FA69FDC0}" srcOrd="0" destOrd="0" presId="urn:microsoft.com/office/officeart/2005/8/layout/vProcess5"/>
    <dgm:cxn modelId="{62BB12E0-9AF2-42D0-9445-6E919AB41DA4}" type="presOf" srcId="{E2CBC1B8-C4C2-4C3A-BCE1-C1869DA68699}" destId="{38C9A092-5DED-4EE1-B755-3520EC792B82}" srcOrd="0" destOrd="0" presId="urn:microsoft.com/office/officeart/2005/8/layout/vProcess5"/>
    <dgm:cxn modelId="{11FC1574-6CF3-4452-9ECC-B6558AC2915F}" srcId="{DBC3F852-EFBD-461E-BECB-2C533A6A38E2}" destId="{F5B84F10-CA88-430B-A6FA-CBAFBD2D7854}" srcOrd="0" destOrd="0" parTransId="{B81C0336-5258-4CF0-9E3D-91575FD7321D}" sibTransId="{53862528-1A56-4D44-BDB9-C81F681CDF92}"/>
    <dgm:cxn modelId="{41DB342A-BCAE-499C-8204-2C9567C61542}" type="presOf" srcId="{F5B84F10-CA88-430B-A6FA-CBAFBD2D7854}" destId="{7212CCCE-B2A1-444D-8FC6-14489412308E}" srcOrd="1" destOrd="0" presId="urn:microsoft.com/office/officeart/2005/8/layout/vProcess5"/>
    <dgm:cxn modelId="{94D7ADF3-9741-498E-989F-E676466CDBC6}" type="presOf" srcId="{89E17FFB-6BE2-4512-BC93-8D149A240B47}" destId="{197A1233-D4B6-4257-8E15-22AF40DCDF56}" srcOrd="0" destOrd="0" presId="urn:microsoft.com/office/officeart/2005/8/layout/vProcess5"/>
    <dgm:cxn modelId="{C7D7F141-8183-4C67-9346-54A877CB3988}" type="presOf" srcId="{DBC3F852-EFBD-461E-BECB-2C533A6A38E2}" destId="{B38E59F5-808A-4BB5-B941-DF714180358B}" srcOrd="0" destOrd="0" presId="urn:microsoft.com/office/officeart/2005/8/layout/vProcess5"/>
    <dgm:cxn modelId="{00ADA7ED-E8A6-4A65-88D9-9F4B2725D962}" type="presOf" srcId="{499A0867-A60F-4494-A0DF-C242E8441EB1}" destId="{FEF24F42-54E8-4B99-9A7B-9B204EF81674}" srcOrd="0" destOrd="0" presId="urn:microsoft.com/office/officeart/2005/8/layout/vProcess5"/>
    <dgm:cxn modelId="{0CD34B78-3787-4640-B928-D4E6430E640B}" type="presOf" srcId="{499A0867-A60F-4494-A0DF-C242E8441EB1}" destId="{01927E33-2D59-4F79-AA8E-18DD685B6F0B}" srcOrd="1" destOrd="0" presId="urn:microsoft.com/office/officeart/2005/8/layout/vProcess5"/>
    <dgm:cxn modelId="{C8F2B1A7-B6B9-425D-8366-5AA4C80D38F8}" type="presOf" srcId="{CD238C16-306E-4AA0-BE4F-BA88743DA606}" destId="{336BBE11-FAB1-4ABE-83F3-84DADE76D212}" srcOrd="0" destOrd="0" presId="urn:microsoft.com/office/officeart/2005/8/layout/vProcess5"/>
    <dgm:cxn modelId="{1E34F018-3D63-4DFC-8459-A6544915500A}" type="presOf" srcId="{E2CBC1B8-C4C2-4C3A-BCE1-C1869DA68699}" destId="{1EC55F39-3B6E-4842-AD15-6F8CCCA534FB}" srcOrd="1" destOrd="0" presId="urn:microsoft.com/office/officeart/2005/8/layout/vProcess5"/>
    <dgm:cxn modelId="{6DEC54FB-4475-4FDF-B96C-39C8E12304E8}" type="presOf" srcId="{A0E39C24-0955-4E44-B985-737D14EA9ED7}" destId="{CF36DEF4-E882-4F79-A2A3-BA72F179EE40}" srcOrd="1" destOrd="0" presId="urn:microsoft.com/office/officeart/2005/8/layout/vProcess5"/>
    <dgm:cxn modelId="{53928DA0-AB75-4149-8941-F5762F4F070B}" type="presOf" srcId="{53862528-1A56-4D44-BDB9-C81F681CDF92}" destId="{A452D9BF-FE15-47AB-80EB-555197C4457E}" srcOrd="0" destOrd="0" presId="urn:microsoft.com/office/officeart/2005/8/layout/vProcess5"/>
    <dgm:cxn modelId="{10C69538-5F2D-4EED-A0F0-16EDF48951F9}" srcId="{DBC3F852-EFBD-461E-BECB-2C533A6A38E2}" destId="{A0E39C24-0955-4E44-B985-737D14EA9ED7}" srcOrd="2" destOrd="0" parTransId="{1A3EC167-EABD-4904-9241-47F17EBE9C99}" sibTransId="{89E17FFB-6BE2-4512-BC93-8D149A240B47}"/>
    <dgm:cxn modelId="{B651AF46-72EC-4B24-A707-50504A998E2F}" type="presOf" srcId="{F5B84F10-CA88-430B-A6FA-CBAFBD2D7854}" destId="{82A47393-C35B-4082-9499-B70403D232BE}" srcOrd="0" destOrd="0" presId="urn:microsoft.com/office/officeart/2005/8/layout/vProcess5"/>
    <dgm:cxn modelId="{4F4E877D-8848-4BA7-85B0-1235A2BBF2E7}" type="presParOf" srcId="{B38E59F5-808A-4BB5-B941-DF714180358B}" destId="{BC8E707A-EC7B-49B1-912C-1CB67B0D56B4}" srcOrd="0" destOrd="0" presId="urn:microsoft.com/office/officeart/2005/8/layout/vProcess5"/>
    <dgm:cxn modelId="{8EBC0961-16F0-493E-BC7C-89E8E6772C21}" type="presParOf" srcId="{B38E59F5-808A-4BB5-B941-DF714180358B}" destId="{82A47393-C35B-4082-9499-B70403D232BE}" srcOrd="1" destOrd="0" presId="urn:microsoft.com/office/officeart/2005/8/layout/vProcess5"/>
    <dgm:cxn modelId="{103BE662-FBF3-428D-9C56-F07F65227686}" type="presParOf" srcId="{B38E59F5-808A-4BB5-B941-DF714180358B}" destId="{FEF24F42-54E8-4B99-9A7B-9B204EF81674}" srcOrd="2" destOrd="0" presId="urn:microsoft.com/office/officeart/2005/8/layout/vProcess5"/>
    <dgm:cxn modelId="{37E53B77-6217-4B98-AAE9-0568E9DC0B18}" type="presParOf" srcId="{B38E59F5-808A-4BB5-B941-DF714180358B}" destId="{81B7E6A5-2996-4EB8-90A6-7AE4FA69FDC0}" srcOrd="3" destOrd="0" presId="urn:microsoft.com/office/officeart/2005/8/layout/vProcess5"/>
    <dgm:cxn modelId="{B56E3ECD-C580-47A8-AC32-E6F00AD3E28D}" type="presParOf" srcId="{B38E59F5-808A-4BB5-B941-DF714180358B}" destId="{38C9A092-5DED-4EE1-B755-3520EC792B82}" srcOrd="4" destOrd="0" presId="urn:microsoft.com/office/officeart/2005/8/layout/vProcess5"/>
    <dgm:cxn modelId="{07249EF1-BE3C-40A2-B202-7E1727C926D9}" type="presParOf" srcId="{B38E59F5-808A-4BB5-B941-DF714180358B}" destId="{A452D9BF-FE15-47AB-80EB-555197C4457E}" srcOrd="5" destOrd="0" presId="urn:microsoft.com/office/officeart/2005/8/layout/vProcess5"/>
    <dgm:cxn modelId="{116AAFB1-BC1C-439E-B3E1-31C62C96D816}" type="presParOf" srcId="{B38E59F5-808A-4BB5-B941-DF714180358B}" destId="{336BBE11-FAB1-4ABE-83F3-84DADE76D212}" srcOrd="6" destOrd="0" presId="urn:microsoft.com/office/officeart/2005/8/layout/vProcess5"/>
    <dgm:cxn modelId="{3E4D0745-12C4-484A-A9FD-0D14DA927362}" type="presParOf" srcId="{B38E59F5-808A-4BB5-B941-DF714180358B}" destId="{197A1233-D4B6-4257-8E15-22AF40DCDF56}" srcOrd="7" destOrd="0" presId="urn:microsoft.com/office/officeart/2005/8/layout/vProcess5"/>
    <dgm:cxn modelId="{9AA5ACBB-08B3-4788-95B2-D09FBFAE2C50}" type="presParOf" srcId="{B38E59F5-808A-4BB5-B941-DF714180358B}" destId="{7212CCCE-B2A1-444D-8FC6-14489412308E}" srcOrd="8" destOrd="0" presId="urn:microsoft.com/office/officeart/2005/8/layout/vProcess5"/>
    <dgm:cxn modelId="{BC3A6354-6692-4B4A-83E8-0228F2C0158D}" type="presParOf" srcId="{B38E59F5-808A-4BB5-B941-DF714180358B}" destId="{01927E33-2D59-4F79-AA8E-18DD685B6F0B}" srcOrd="9" destOrd="0" presId="urn:microsoft.com/office/officeart/2005/8/layout/vProcess5"/>
    <dgm:cxn modelId="{79D50E3A-F458-4622-B006-3BA4CD34685E}" type="presParOf" srcId="{B38E59F5-808A-4BB5-B941-DF714180358B}" destId="{CF36DEF4-E882-4F79-A2A3-BA72F179EE40}" srcOrd="10" destOrd="0" presId="urn:microsoft.com/office/officeart/2005/8/layout/vProcess5"/>
    <dgm:cxn modelId="{5A879104-5DFC-436C-A874-BEC0EAB495D3}" type="presParOf" srcId="{B38E59F5-808A-4BB5-B941-DF714180358B}" destId="{1EC55F39-3B6E-4842-AD15-6F8CCCA534FB}" srcOrd="11" destOrd="0" presId="urn:microsoft.com/office/officeart/2005/8/layout/vProcess5"/>
  </dgm:cxnLst>
  <dgm:bg/>
  <dgm:whole/>
</dgm:dataModel>
</file>

<file path=ppt/diagrams/data2.xml><?xml version="1.0" encoding="utf-8"?>
<dgm:dataModel xmlns:dgm="http://schemas.openxmlformats.org/drawingml/2006/diagram" xmlns:a="http://schemas.openxmlformats.org/drawingml/2006/main">
  <dgm:ptLst>
    <dgm:pt modelId="{3CFDEC4B-5D96-41B7-8F63-CDAF83E4992D}" type="doc">
      <dgm:prSet loTypeId="urn:microsoft.com/office/officeart/2005/8/layout/chevron2" loCatId="list" qsTypeId="urn:microsoft.com/office/officeart/2005/8/quickstyle/simple3" qsCatId="simple" csTypeId="urn:microsoft.com/office/officeart/2005/8/colors/accent2_4" csCatId="accent2" phldr="1"/>
      <dgm:spPr/>
      <dgm:t>
        <a:bodyPr/>
        <a:lstStyle/>
        <a:p>
          <a:endParaRPr lang="fr-FR"/>
        </a:p>
      </dgm:t>
    </dgm:pt>
    <dgm:pt modelId="{672DE94D-3BC2-410D-BE4D-94455F7CF34C}">
      <dgm:prSet phldrT="[Texte]" custT="1"/>
      <dgm:spPr/>
      <dgm:t>
        <a:bodyPr/>
        <a:lstStyle/>
        <a:p>
          <a:r>
            <a:rPr lang="fr-FR" sz="1600" dirty="0" smtClean="0"/>
            <a:t>1</a:t>
          </a:r>
          <a:endParaRPr lang="fr-FR" sz="1600" dirty="0"/>
        </a:p>
      </dgm:t>
    </dgm:pt>
    <dgm:pt modelId="{63B6430D-CF1A-44D1-AC6B-9295E065A4DF}" type="parTrans" cxnId="{5B3918F4-8032-4177-B386-B144FF94F341}">
      <dgm:prSet/>
      <dgm:spPr/>
      <dgm:t>
        <a:bodyPr/>
        <a:lstStyle/>
        <a:p>
          <a:endParaRPr lang="fr-FR" sz="1600"/>
        </a:p>
      </dgm:t>
    </dgm:pt>
    <dgm:pt modelId="{39A6CF75-B056-4629-8D41-FB74F8365011}" type="sibTrans" cxnId="{5B3918F4-8032-4177-B386-B144FF94F341}">
      <dgm:prSet/>
      <dgm:spPr/>
      <dgm:t>
        <a:bodyPr/>
        <a:lstStyle/>
        <a:p>
          <a:endParaRPr lang="fr-FR" sz="1600"/>
        </a:p>
      </dgm:t>
    </dgm:pt>
    <dgm:pt modelId="{AA0DF2EA-CCE7-42F6-8250-B68C81ABE8DF}">
      <dgm:prSet phldrT="[Texte]" custT="1"/>
      <dgm:spPr/>
      <dgm:t>
        <a:bodyPr/>
        <a:lstStyle/>
        <a:p>
          <a:r>
            <a:rPr lang="fr-FR" sz="1600" dirty="0" smtClean="0"/>
            <a:t>2</a:t>
          </a:r>
          <a:endParaRPr lang="fr-FR" sz="1600" dirty="0"/>
        </a:p>
      </dgm:t>
    </dgm:pt>
    <dgm:pt modelId="{DDF29BE5-5A76-4879-B7E4-1CEAD53DC242}" type="parTrans" cxnId="{5E674662-91C2-4F5C-9F16-A8AA2A2082BE}">
      <dgm:prSet/>
      <dgm:spPr/>
      <dgm:t>
        <a:bodyPr/>
        <a:lstStyle/>
        <a:p>
          <a:endParaRPr lang="fr-FR" sz="1600"/>
        </a:p>
      </dgm:t>
    </dgm:pt>
    <dgm:pt modelId="{12CB7503-85BB-488F-BDF7-34A527AE6243}" type="sibTrans" cxnId="{5E674662-91C2-4F5C-9F16-A8AA2A2082BE}">
      <dgm:prSet/>
      <dgm:spPr/>
      <dgm:t>
        <a:bodyPr/>
        <a:lstStyle/>
        <a:p>
          <a:endParaRPr lang="fr-FR" sz="1600"/>
        </a:p>
      </dgm:t>
    </dgm:pt>
    <dgm:pt modelId="{86D744E7-3149-4B1E-ACAC-E56C4DBE372B}">
      <dgm:prSet phldrT="[Texte]" custT="1"/>
      <dgm:spPr/>
      <dgm:t>
        <a:bodyPr/>
        <a:lstStyle/>
        <a:p>
          <a:pPr rtl="0"/>
          <a:r>
            <a:rPr lang="fr-FR" sz="2200" dirty="0" smtClean="0">
              <a:latin typeface="Times New Roman" pitchFamily="18" charset="0"/>
              <a:cs typeface="Times New Roman" pitchFamily="18" charset="0"/>
            </a:rPr>
            <a:t>Liberté Académique</a:t>
          </a:r>
          <a:endParaRPr lang="fr-FR" sz="2200" dirty="0">
            <a:latin typeface="Times New Roman" pitchFamily="18" charset="0"/>
            <a:cs typeface="Times New Roman" pitchFamily="18" charset="0"/>
          </a:endParaRPr>
        </a:p>
      </dgm:t>
    </dgm:pt>
    <dgm:pt modelId="{EBAB2861-7A7C-4A06-B648-27B6E1F905B2}" type="parTrans" cxnId="{3E7D6C5E-C003-4346-BE00-C50AA3545227}">
      <dgm:prSet/>
      <dgm:spPr/>
      <dgm:t>
        <a:bodyPr/>
        <a:lstStyle/>
        <a:p>
          <a:endParaRPr lang="fr-FR" sz="1600"/>
        </a:p>
      </dgm:t>
    </dgm:pt>
    <dgm:pt modelId="{4CAF738F-3D52-4E29-9253-4D68C7912C7C}" type="sibTrans" cxnId="{3E7D6C5E-C003-4346-BE00-C50AA3545227}">
      <dgm:prSet/>
      <dgm:spPr/>
      <dgm:t>
        <a:bodyPr/>
        <a:lstStyle/>
        <a:p>
          <a:endParaRPr lang="fr-FR" sz="1600"/>
        </a:p>
      </dgm:t>
    </dgm:pt>
    <dgm:pt modelId="{E32AFD49-4A0A-484F-A5FE-E28ACBC862F1}">
      <dgm:prSet phldrT="[Texte]" custT="1"/>
      <dgm:spPr/>
      <dgm:t>
        <a:bodyPr/>
        <a:lstStyle/>
        <a:p>
          <a:r>
            <a:rPr lang="fr-FR" sz="1600" dirty="0" smtClean="0"/>
            <a:t>3</a:t>
          </a:r>
          <a:endParaRPr lang="fr-FR" sz="1600" dirty="0"/>
        </a:p>
      </dgm:t>
    </dgm:pt>
    <dgm:pt modelId="{A33ABA82-49F5-42F6-AC30-25F0E85ADAB3}" type="parTrans" cxnId="{14015EBB-6974-4E77-A3FB-FDB092270F95}">
      <dgm:prSet/>
      <dgm:spPr/>
      <dgm:t>
        <a:bodyPr/>
        <a:lstStyle/>
        <a:p>
          <a:endParaRPr lang="fr-FR" sz="1600"/>
        </a:p>
      </dgm:t>
    </dgm:pt>
    <dgm:pt modelId="{47C50CF4-578E-4596-B27E-7B7D747C465A}" type="sibTrans" cxnId="{14015EBB-6974-4E77-A3FB-FDB092270F95}">
      <dgm:prSet/>
      <dgm:spPr/>
      <dgm:t>
        <a:bodyPr/>
        <a:lstStyle/>
        <a:p>
          <a:endParaRPr lang="fr-FR" sz="1600"/>
        </a:p>
      </dgm:t>
    </dgm:pt>
    <dgm:pt modelId="{9EE1FAB3-3836-450F-8C9B-2C7559CEA030}">
      <dgm:prSet phldrT="[Texte]" custT="1"/>
      <dgm:spPr/>
      <dgm:t>
        <a:bodyPr/>
        <a:lstStyle/>
        <a:p>
          <a:pPr rtl="0"/>
          <a:r>
            <a:rPr lang="fr-FR" sz="2200" dirty="0" smtClean="0">
              <a:latin typeface="Times New Roman" pitchFamily="18" charset="0"/>
              <a:cs typeface="Times New Roman" pitchFamily="18" charset="0"/>
            </a:rPr>
            <a:t>Responsabilité et Compétence</a:t>
          </a:r>
          <a:endParaRPr lang="fr-FR" sz="2200" dirty="0">
            <a:latin typeface="Times New Roman" pitchFamily="18" charset="0"/>
            <a:cs typeface="Times New Roman" pitchFamily="18" charset="0"/>
          </a:endParaRPr>
        </a:p>
      </dgm:t>
    </dgm:pt>
    <dgm:pt modelId="{4F557382-91F9-42A9-BD89-7ACD54644F29}" type="parTrans" cxnId="{52ED6519-77A3-4F9B-B95C-F6271DA30C69}">
      <dgm:prSet/>
      <dgm:spPr/>
      <dgm:t>
        <a:bodyPr/>
        <a:lstStyle/>
        <a:p>
          <a:endParaRPr lang="fr-FR" sz="1600"/>
        </a:p>
      </dgm:t>
    </dgm:pt>
    <dgm:pt modelId="{73E5F438-F4D8-4BF2-AAB4-C7012BF666BA}" type="sibTrans" cxnId="{52ED6519-77A3-4F9B-B95C-F6271DA30C69}">
      <dgm:prSet/>
      <dgm:spPr/>
      <dgm:t>
        <a:bodyPr/>
        <a:lstStyle/>
        <a:p>
          <a:endParaRPr lang="fr-FR" sz="1600"/>
        </a:p>
      </dgm:t>
    </dgm:pt>
    <dgm:pt modelId="{EFA8918E-6416-4B88-807E-53D5DA444D24}">
      <dgm:prSet phldrT="[Texte]" custT="1"/>
      <dgm:spPr/>
      <dgm:t>
        <a:bodyPr/>
        <a:lstStyle/>
        <a:p>
          <a:r>
            <a:rPr lang="fr-FR" sz="1600" dirty="0" smtClean="0"/>
            <a:t>4</a:t>
          </a:r>
          <a:endParaRPr lang="fr-FR" sz="1600" dirty="0"/>
        </a:p>
      </dgm:t>
    </dgm:pt>
    <dgm:pt modelId="{DEE75FE1-E75E-476E-AAF9-368E5ABA6A78}" type="parTrans" cxnId="{C034A595-B0F2-48E1-A9D9-65E3B3851E75}">
      <dgm:prSet/>
      <dgm:spPr/>
      <dgm:t>
        <a:bodyPr/>
        <a:lstStyle/>
        <a:p>
          <a:endParaRPr lang="fr-FR" sz="1600"/>
        </a:p>
      </dgm:t>
    </dgm:pt>
    <dgm:pt modelId="{197CDD02-F119-4AEE-A7EC-FBE3760FC758}" type="sibTrans" cxnId="{C034A595-B0F2-48E1-A9D9-65E3B3851E75}">
      <dgm:prSet/>
      <dgm:spPr/>
      <dgm:t>
        <a:bodyPr/>
        <a:lstStyle/>
        <a:p>
          <a:endParaRPr lang="fr-FR" sz="1600"/>
        </a:p>
      </dgm:t>
    </dgm:pt>
    <dgm:pt modelId="{01306956-E12F-4491-B86D-EE5613D2E3CE}">
      <dgm:prSet phldrT="[Texte]" custT="1"/>
      <dgm:spPr/>
      <dgm:t>
        <a:bodyPr/>
        <a:lstStyle/>
        <a:p>
          <a:r>
            <a:rPr lang="fr-FR" sz="1600" dirty="0" smtClean="0"/>
            <a:t>5</a:t>
          </a:r>
          <a:endParaRPr lang="fr-FR" sz="1600" dirty="0"/>
        </a:p>
      </dgm:t>
    </dgm:pt>
    <dgm:pt modelId="{BA746AC7-83AC-4DFB-89F8-A967C5590F5C}" type="parTrans" cxnId="{D5896CF3-839C-4FE9-99DA-EEAE5589BB24}">
      <dgm:prSet/>
      <dgm:spPr/>
      <dgm:t>
        <a:bodyPr/>
        <a:lstStyle/>
        <a:p>
          <a:endParaRPr lang="fr-FR" sz="1600"/>
        </a:p>
      </dgm:t>
    </dgm:pt>
    <dgm:pt modelId="{17A16EF4-2B30-4707-AB4F-B43CC2E5EE54}" type="sibTrans" cxnId="{D5896CF3-839C-4FE9-99DA-EEAE5589BB24}">
      <dgm:prSet/>
      <dgm:spPr/>
      <dgm:t>
        <a:bodyPr/>
        <a:lstStyle/>
        <a:p>
          <a:endParaRPr lang="fr-FR" sz="1600"/>
        </a:p>
      </dgm:t>
    </dgm:pt>
    <dgm:pt modelId="{1A8F7D0D-7E6C-48B4-B6A5-95776AB3C021}">
      <dgm:prSet custT="1"/>
      <dgm:spPr/>
      <dgm:t>
        <a:bodyPr/>
        <a:lstStyle/>
        <a:p>
          <a:pPr rtl="0"/>
          <a:r>
            <a:rPr lang="fr-FR" sz="2200" dirty="0" smtClean="0">
              <a:latin typeface="Times New Roman" pitchFamily="18" charset="0"/>
              <a:cs typeface="Times New Roman" pitchFamily="18" charset="0"/>
            </a:rPr>
            <a:t>Exigences de vérité Scientifique, d‘objectivité et d'esprit critique</a:t>
          </a:r>
          <a:endParaRPr lang="fr-FR" sz="2200" dirty="0">
            <a:latin typeface="Times New Roman" pitchFamily="18" charset="0"/>
            <a:cs typeface="Times New Roman" pitchFamily="18" charset="0"/>
          </a:endParaRPr>
        </a:p>
      </dgm:t>
    </dgm:pt>
    <dgm:pt modelId="{FECBCF0E-95B2-4159-B37C-C7C03836B759}" type="parTrans" cxnId="{05DD3362-9C3C-4771-8D4B-37643423B2F7}">
      <dgm:prSet/>
      <dgm:spPr/>
      <dgm:t>
        <a:bodyPr/>
        <a:lstStyle/>
        <a:p>
          <a:endParaRPr lang="fr-FR" sz="1600"/>
        </a:p>
      </dgm:t>
    </dgm:pt>
    <dgm:pt modelId="{44BADB65-29E5-421E-810E-7723C8C2C590}" type="sibTrans" cxnId="{05DD3362-9C3C-4771-8D4B-37643423B2F7}">
      <dgm:prSet/>
      <dgm:spPr/>
      <dgm:t>
        <a:bodyPr/>
        <a:lstStyle/>
        <a:p>
          <a:endParaRPr lang="fr-FR" sz="1600"/>
        </a:p>
      </dgm:t>
    </dgm:pt>
    <dgm:pt modelId="{F17C001A-0667-4484-B8EB-06C5F90D5C70}">
      <dgm:prSet phldrT="[Texte]" custT="1"/>
      <dgm:spPr/>
      <dgm:t>
        <a:bodyPr/>
        <a:lstStyle/>
        <a:p>
          <a:r>
            <a:rPr lang="fr-FR" sz="1600" dirty="0" smtClean="0"/>
            <a:t>6</a:t>
          </a:r>
          <a:endParaRPr lang="fr-FR" sz="1600" dirty="0"/>
        </a:p>
      </dgm:t>
    </dgm:pt>
    <dgm:pt modelId="{90B7763E-13B2-4EBE-B535-188F52936E0D}" type="parTrans" cxnId="{4072A57C-9752-46CF-9B5E-55F8B7025C80}">
      <dgm:prSet/>
      <dgm:spPr/>
      <dgm:t>
        <a:bodyPr/>
        <a:lstStyle/>
        <a:p>
          <a:endParaRPr lang="fr-FR" sz="1600"/>
        </a:p>
      </dgm:t>
    </dgm:pt>
    <dgm:pt modelId="{66BAE9AF-B964-4F6E-A5EA-E89DDDDF602A}" type="sibTrans" cxnId="{4072A57C-9752-46CF-9B5E-55F8B7025C80}">
      <dgm:prSet/>
      <dgm:spPr/>
      <dgm:t>
        <a:bodyPr/>
        <a:lstStyle/>
        <a:p>
          <a:endParaRPr lang="fr-FR" sz="1600"/>
        </a:p>
      </dgm:t>
    </dgm:pt>
    <dgm:pt modelId="{1DCD9C76-BAF6-491C-BD35-B0D24B2F83E1}">
      <dgm:prSet custT="1"/>
      <dgm:spPr/>
      <dgm:t>
        <a:bodyPr/>
        <a:lstStyle/>
        <a:p>
          <a:pPr rtl="0"/>
          <a:r>
            <a:rPr lang="fr-FR" sz="2200" b="0" dirty="0" smtClean="0">
              <a:latin typeface="Times New Roman" pitchFamily="18" charset="0"/>
              <a:cs typeface="Times New Roman" pitchFamily="18" charset="0"/>
            </a:rPr>
            <a:t>Intégrité et Honnêteté</a:t>
          </a:r>
          <a:endParaRPr lang="fr-FR" sz="2200" b="0" dirty="0">
            <a:latin typeface="Times New Roman" pitchFamily="18" charset="0"/>
            <a:cs typeface="Times New Roman" pitchFamily="18" charset="0"/>
          </a:endParaRPr>
        </a:p>
      </dgm:t>
    </dgm:pt>
    <dgm:pt modelId="{8FD61A2F-D8E0-42B7-9B35-E04916A3C773}" type="parTrans" cxnId="{2FD40EEE-1A63-4D70-8219-CB8A63FBD75D}">
      <dgm:prSet/>
      <dgm:spPr/>
      <dgm:t>
        <a:bodyPr/>
        <a:lstStyle/>
        <a:p>
          <a:endParaRPr lang="fr-FR" sz="1600"/>
        </a:p>
      </dgm:t>
    </dgm:pt>
    <dgm:pt modelId="{86585FA0-7E69-4129-AA92-A317D0FBCC5F}" type="sibTrans" cxnId="{2FD40EEE-1A63-4D70-8219-CB8A63FBD75D}">
      <dgm:prSet/>
      <dgm:spPr/>
      <dgm:t>
        <a:bodyPr/>
        <a:lstStyle/>
        <a:p>
          <a:endParaRPr lang="fr-FR" sz="1600"/>
        </a:p>
      </dgm:t>
    </dgm:pt>
    <dgm:pt modelId="{8B8A1A3F-8BAF-4872-8DBB-584EC270DD35}">
      <dgm:prSet custT="1"/>
      <dgm:spPr>
        <a:blipFill rotWithShape="0">
          <a:blip xmlns:r="http://schemas.openxmlformats.org/officeDocument/2006/relationships" r:embed="rId1"/>
          <a:stretch>
            <a:fillRect/>
          </a:stretch>
        </a:blipFill>
      </dgm:spPr>
      <dgm:t>
        <a:bodyPr/>
        <a:lstStyle/>
        <a:p>
          <a:pPr rtl="0"/>
          <a:r>
            <a:rPr lang="fr-FR" sz="2200" dirty="0" smtClean="0">
              <a:latin typeface="Times New Roman" pitchFamily="18" charset="0"/>
              <a:cs typeface="Times New Roman" pitchFamily="18" charset="0"/>
            </a:rPr>
            <a:t>Respect Mutuel</a:t>
          </a:r>
          <a:endParaRPr lang="fr-FR" sz="2200" dirty="0">
            <a:latin typeface="Times New Roman" pitchFamily="18" charset="0"/>
            <a:cs typeface="Times New Roman" pitchFamily="18" charset="0"/>
          </a:endParaRPr>
        </a:p>
      </dgm:t>
    </dgm:pt>
    <dgm:pt modelId="{6874CA61-57A7-448D-BFC9-7ABDB915E8D9}" type="parTrans" cxnId="{92D4CA78-E589-49C8-8912-4F9D82D9365A}">
      <dgm:prSet/>
      <dgm:spPr/>
      <dgm:t>
        <a:bodyPr/>
        <a:lstStyle/>
        <a:p>
          <a:endParaRPr lang="fr-FR" sz="1600"/>
        </a:p>
      </dgm:t>
    </dgm:pt>
    <dgm:pt modelId="{E4DBEB9D-285D-4C4D-B23B-DBDA23C01B9F}" type="sibTrans" cxnId="{92D4CA78-E589-49C8-8912-4F9D82D9365A}">
      <dgm:prSet/>
      <dgm:spPr/>
      <dgm:t>
        <a:bodyPr/>
        <a:lstStyle/>
        <a:p>
          <a:endParaRPr lang="fr-FR" sz="1600"/>
        </a:p>
      </dgm:t>
    </dgm:pt>
    <dgm:pt modelId="{7733F429-A719-4C6C-95D6-9218DA45D0C7}">
      <dgm:prSet custT="1"/>
      <dgm:spPr/>
      <dgm:t>
        <a:bodyPr/>
        <a:lstStyle/>
        <a:p>
          <a:r>
            <a:rPr lang="fr-FR" sz="2200" dirty="0" smtClean="0">
              <a:latin typeface="Times New Roman" pitchFamily="18" charset="0"/>
              <a:cs typeface="Times New Roman" pitchFamily="18" charset="0"/>
            </a:rPr>
            <a:t>Equité</a:t>
          </a:r>
          <a:endParaRPr lang="fr-FR" sz="1600" dirty="0">
            <a:latin typeface="Times New Roman" pitchFamily="18" charset="0"/>
            <a:cs typeface="Times New Roman" pitchFamily="18" charset="0"/>
          </a:endParaRPr>
        </a:p>
      </dgm:t>
    </dgm:pt>
    <dgm:pt modelId="{94EA4FF4-9541-4E32-BD08-8964593C77D6}" type="parTrans" cxnId="{DD943506-44AE-445B-BD9F-2EE91EFBD017}">
      <dgm:prSet/>
      <dgm:spPr/>
      <dgm:t>
        <a:bodyPr/>
        <a:lstStyle/>
        <a:p>
          <a:endParaRPr lang="fr-FR" sz="1600"/>
        </a:p>
      </dgm:t>
    </dgm:pt>
    <dgm:pt modelId="{EEF5BFEE-A13F-4281-BE91-878F4AA79585}" type="sibTrans" cxnId="{DD943506-44AE-445B-BD9F-2EE91EFBD017}">
      <dgm:prSet/>
      <dgm:spPr/>
      <dgm:t>
        <a:bodyPr/>
        <a:lstStyle/>
        <a:p>
          <a:endParaRPr lang="fr-FR" sz="1600"/>
        </a:p>
      </dgm:t>
    </dgm:pt>
    <dgm:pt modelId="{6119323D-9ECA-479E-98C9-A6AE4921605E}">
      <dgm:prSet phldrT="[Texte]" custT="1"/>
      <dgm:spPr/>
      <dgm:t>
        <a:bodyPr/>
        <a:lstStyle/>
        <a:p>
          <a:r>
            <a:rPr lang="fr-FR" sz="1600" dirty="0" smtClean="0"/>
            <a:t>7</a:t>
          </a:r>
          <a:endParaRPr lang="fr-FR" sz="1600" dirty="0"/>
        </a:p>
      </dgm:t>
    </dgm:pt>
    <dgm:pt modelId="{3DA12C5E-0F2F-48E4-B506-607D25E595A2}" type="parTrans" cxnId="{56F65316-D9C2-4866-865A-869844D08D3A}">
      <dgm:prSet/>
      <dgm:spPr/>
      <dgm:t>
        <a:bodyPr/>
        <a:lstStyle/>
        <a:p>
          <a:endParaRPr lang="fr-FR" sz="1600"/>
        </a:p>
      </dgm:t>
    </dgm:pt>
    <dgm:pt modelId="{D26B6A5A-4DFE-4C89-9D81-1B66A2961C4A}" type="sibTrans" cxnId="{56F65316-D9C2-4866-865A-869844D08D3A}">
      <dgm:prSet/>
      <dgm:spPr/>
      <dgm:t>
        <a:bodyPr/>
        <a:lstStyle/>
        <a:p>
          <a:endParaRPr lang="fr-FR" sz="1600"/>
        </a:p>
      </dgm:t>
    </dgm:pt>
    <dgm:pt modelId="{165B1CCF-C823-4FD5-9842-492E1282132D}">
      <dgm:prSet custT="1"/>
      <dgm:spPr/>
      <dgm:t>
        <a:bodyPr/>
        <a:lstStyle/>
        <a:p>
          <a:pPr rtl="0"/>
          <a:r>
            <a:rPr lang="fr-FR" sz="2200" dirty="0" smtClean="0">
              <a:latin typeface="Times New Roman" pitchFamily="18" charset="0"/>
              <a:cs typeface="Times New Roman" pitchFamily="18" charset="0"/>
            </a:rPr>
            <a:t>Respect des Franchises Universitaires</a:t>
          </a:r>
          <a:endParaRPr lang="fr-FR" sz="2200" dirty="0">
            <a:latin typeface="Times New Roman" pitchFamily="18" charset="0"/>
            <a:cs typeface="Times New Roman" pitchFamily="18" charset="0"/>
          </a:endParaRPr>
        </a:p>
      </dgm:t>
    </dgm:pt>
    <dgm:pt modelId="{8FF8D775-346F-4100-8DCB-F7501DE0DFE0}" type="parTrans" cxnId="{894291B1-FC06-4251-BF95-A122B99E6FD6}">
      <dgm:prSet/>
      <dgm:spPr/>
      <dgm:t>
        <a:bodyPr/>
        <a:lstStyle/>
        <a:p>
          <a:endParaRPr lang="fr-FR" sz="1600"/>
        </a:p>
      </dgm:t>
    </dgm:pt>
    <dgm:pt modelId="{A009BA24-B1E9-4C6B-95DE-31675162286B}" type="sibTrans" cxnId="{894291B1-FC06-4251-BF95-A122B99E6FD6}">
      <dgm:prSet/>
      <dgm:spPr/>
      <dgm:t>
        <a:bodyPr/>
        <a:lstStyle/>
        <a:p>
          <a:endParaRPr lang="fr-FR" sz="1600"/>
        </a:p>
      </dgm:t>
    </dgm:pt>
    <dgm:pt modelId="{6C210C38-5BB4-4ACC-B0AA-AD1D9CF5C335}" type="pres">
      <dgm:prSet presAssocID="{3CFDEC4B-5D96-41B7-8F63-CDAF83E4992D}" presName="linearFlow" presStyleCnt="0">
        <dgm:presLayoutVars>
          <dgm:dir/>
          <dgm:animLvl val="lvl"/>
          <dgm:resizeHandles val="exact"/>
        </dgm:presLayoutVars>
      </dgm:prSet>
      <dgm:spPr/>
      <dgm:t>
        <a:bodyPr/>
        <a:lstStyle/>
        <a:p>
          <a:endParaRPr lang="fr-FR"/>
        </a:p>
      </dgm:t>
    </dgm:pt>
    <dgm:pt modelId="{A5228ECB-CFF1-45FB-B662-4274A804B0BB}" type="pres">
      <dgm:prSet presAssocID="{672DE94D-3BC2-410D-BE4D-94455F7CF34C}" presName="composite" presStyleCnt="0"/>
      <dgm:spPr/>
    </dgm:pt>
    <dgm:pt modelId="{333E6B89-795A-44F9-8132-60EC107598DF}" type="pres">
      <dgm:prSet presAssocID="{672DE94D-3BC2-410D-BE4D-94455F7CF34C}" presName="parentText" presStyleLbl="alignNode1" presStyleIdx="0" presStyleCnt="7">
        <dgm:presLayoutVars>
          <dgm:chMax val="1"/>
          <dgm:bulletEnabled val="1"/>
        </dgm:presLayoutVars>
      </dgm:prSet>
      <dgm:spPr/>
      <dgm:t>
        <a:bodyPr/>
        <a:lstStyle/>
        <a:p>
          <a:endParaRPr lang="fr-FR"/>
        </a:p>
      </dgm:t>
    </dgm:pt>
    <dgm:pt modelId="{2E9C85EE-B79C-4E9D-A0E7-5D3D4AAEDC22}" type="pres">
      <dgm:prSet presAssocID="{672DE94D-3BC2-410D-BE4D-94455F7CF34C}" presName="descendantText" presStyleLbl="alignAcc1" presStyleIdx="0" presStyleCnt="7">
        <dgm:presLayoutVars>
          <dgm:bulletEnabled val="1"/>
        </dgm:presLayoutVars>
      </dgm:prSet>
      <dgm:spPr/>
      <dgm:t>
        <a:bodyPr/>
        <a:lstStyle/>
        <a:p>
          <a:endParaRPr lang="fr-FR"/>
        </a:p>
      </dgm:t>
    </dgm:pt>
    <dgm:pt modelId="{37E726D9-186C-4602-9614-817D5172A2AD}" type="pres">
      <dgm:prSet presAssocID="{39A6CF75-B056-4629-8D41-FB74F8365011}" presName="sp" presStyleCnt="0"/>
      <dgm:spPr/>
    </dgm:pt>
    <dgm:pt modelId="{4F432CBF-9E83-4FF1-9558-1EEB4D2676BC}" type="pres">
      <dgm:prSet presAssocID="{AA0DF2EA-CCE7-42F6-8250-B68C81ABE8DF}" presName="composite" presStyleCnt="0"/>
      <dgm:spPr/>
    </dgm:pt>
    <dgm:pt modelId="{41EAC6DC-5ED8-418F-B49C-B4891873800A}" type="pres">
      <dgm:prSet presAssocID="{AA0DF2EA-CCE7-42F6-8250-B68C81ABE8DF}" presName="parentText" presStyleLbl="alignNode1" presStyleIdx="1" presStyleCnt="7">
        <dgm:presLayoutVars>
          <dgm:chMax val="1"/>
          <dgm:bulletEnabled val="1"/>
        </dgm:presLayoutVars>
      </dgm:prSet>
      <dgm:spPr/>
      <dgm:t>
        <a:bodyPr/>
        <a:lstStyle/>
        <a:p>
          <a:endParaRPr lang="fr-FR"/>
        </a:p>
      </dgm:t>
    </dgm:pt>
    <dgm:pt modelId="{1AC562B1-5BAC-420A-935C-F5C658E40917}" type="pres">
      <dgm:prSet presAssocID="{AA0DF2EA-CCE7-42F6-8250-B68C81ABE8DF}" presName="descendantText" presStyleLbl="alignAcc1" presStyleIdx="1" presStyleCnt="7">
        <dgm:presLayoutVars>
          <dgm:bulletEnabled val="1"/>
        </dgm:presLayoutVars>
      </dgm:prSet>
      <dgm:spPr/>
      <dgm:t>
        <a:bodyPr/>
        <a:lstStyle/>
        <a:p>
          <a:endParaRPr lang="fr-FR"/>
        </a:p>
      </dgm:t>
    </dgm:pt>
    <dgm:pt modelId="{C91ECE31-E5AF-4F14-90BF-05505E522DF0}" type="pres">
      <dgm:prSet presAssocID="{12CB7503-85BB-488F-BDF7-34A527AE6243}" presName="sp" presStyleCnt="0"/>
      <dgm:spPr/>
    </dgm:pt>
    <dgm:pt modelId="{25EE5E0D-D487-461D-84C9-5B7E28A213ED}" type="pres">
      <dgm:prSet presAssocID="{E32AFD49-4A0A-484F-A5FE-E28ACBC862F1}" presName="composite" presStyleCnt="0"/>
      <dgm:spPr/>
    </dgm:pt>
    <dgm:pt modelId="{7A3A62E1-B197-4B58-9C2A-2989CB822949}" type="pres">
      <dgm:prSet presAssocID="{E32AFD49-4A0A-484F-A5FE-E28ACBC862F1}" presName="parentText" presStyleLbl="alignNode1" presStyleIdx="2" presStyleCnt="7">
        <dgm:presLayoutVars>
          <dgm:chMax val="1"/>
          <dgm:bulletEnabled val="1"/>
        </dgm:presLayoutVars>
      </dgm:prSet>
      <dgm:spPr/>
      <dgm:t>
        <a:bodyPr/>
        <a:lstStyle/>
        <a:p>
          <a:endParaRPr lang="fr-FR"/>
        </a:p>
      </dgm:t>
    </dgm:pt>
    <dgm:pt modelId="{67F35C07-D91B-4EA9-AF34-91A152BC7030}" type="pres">
      <dgm:prSet presAssocID="{E32AFD49-4A0A-484F-A5FE-E28ACBC862F1}" presName="descendantText" presStyleLbl="alignAcc1" presStyleIdx="2" presStyleCnt="7">
        <dgm:presLayoutVars>
          <dgm:bulletEnabled val="1"/>
        </dgm:presLayoutVars>
      </dgm:prSet>
      <dgm:spPr/>
      <dgm:t>
        <a:bodyPr/>
        <a:lstStyle/>
        <a:p>
          <a:endParaRPr lang="fr-FR"/>
        </a:p>
      </dgm:t>
    </dgm:pt>
    <dgm:pt modelId="{AEFF4E8B-B448-41B5-87A8-75E779667997}" type="pres">
      <dgm:prSet presAssocID="{47C50CF4-578E-4596-B27E-7B7D747C465A}" presName="sp" presStyleCnt="0"/>
      <dgm:spPr/>
    </dgm:pt>
    <dgm:pt modelId="{0A237245-5004-49B7-AD17-8DDAF12C7423}" type="pres">
      <dgm:prSet presAssocID="{EFA8918E-6416-4B88-807E-53D5DA444D24}" presName="composite" presStyleCnt="0"/>
      <dgm:spPr/>
    </dgm:pt>
    <dgm:pt modelId="{7C385D5F-AA3C-4B96-B155-E707BAE10D9A}" type="pres">
      <dgm:prSet presAssocID="{EFA8918E-6416-4B88-807E-53D5DA444D24}" presName="parentText" presStyleLbl="alignNode1" presStyleIdx="3" presStyleCnt="7">
        <dgm:presLayoutVars>
          <dgm:chMax val="1"/>
          <dgm:bulletEnabled val="1"/>
        </dgm:presLayoutVars>
      </dgm:prSet>
      <dgm:spPr/>
      <dgm:t>
        <a:bodyPr/>
        <a:lstStyle/>
        <a:p>
          <a:endParaRPr lang="fr-FR"/>
        </a:p>
      </dgm:t>
    </dgm:pt>
    <dgm:pt modelId="{BAFA26D2-3C9F-490B-9739-B216FE917F06}" type="pres">
      <dgm:prSet presAssocID="{EFA8918E-6416-4B88-807E-53D5DA444D24}" presName="descendantText" presStyleLbl="alignAcc1" presStyleIdx="3" presStyleCnt="7">
        <dgm:presLayoutVars>
          <dgm:bulletEnabled val="1"/>
        </dgm:presLayoutVars>
      </dgm:prSet>
      <dgm:spPr/>
      <dgm:t>
        <a:bodyPr/>
        <a:lstStyle/>
        <a:p>
          <a:endParaRPr lang="fr-FR"/>
        </a:p>
      </dgm:t>
    </dgm:pt>
    <dgm:pt modelId="{B7A1146D-8BF0-47D1-BA77-7BB75CD880E4}" type="pres">
      <dgm:prSet presAssocID="{197CDD02-F119-4AEE-A7EC-FBE3760FC758}" presName="sp" presStyleCnt="0"/>
      <dgm:spPr/>
    </dgm:pt>
    <dgm:pt modelId="{1D1A65D2-5098-42F8-A05A-1DAFE033B61B}" type="pres">
      <dgm:prSet presAssocID="{01306956-E12F-4491-B86D-EE5613D2E3CE}" presName="composite" presStyleCnt="0"/>
      <dgm:spPr/>
    </dgm:pt>
    <dgm:pt modelId="{5BDE207B-B790-40D0-AF9A-FAF0CF0B7F47}" type="pres">
      <dgm:prSet presAssocID="{01306956-E12F-4491-B86D-EE5613D2E3CE}" presName="parentText" presStyleLbl="alignNode1" presStyleIdx="4" presStyleCnt="7">
        <dgm:presLayoutVars>
          <dgm:chMax val="1"/>
          <dgm:bulletEnabled val="1"/>
        </dgm:presLayoutVars>
      </dgm:prSet>
      <dgm:spPr/>
      <dgm:t>
        <a:bodyPr/>
        <a:lstStyle/>
        <a:p>
          <a:endParaRPr lang="fr-FR"/>
        </a:p>
      </dgm:t>
    </dgm:pt>
    <dgm:pt modelId="{D014BA7B-5648-43AC-B23C-62B939D8E4C0}" type="pres">
      <dgm:prSet presAssocID="{01306956-E12F-4491-B86D-EE5613D2E3CE}" presName="descendantText" presStyleLbl="alignAcc1" presStyleIdx="4" presStyleCnt="7">
        <dgm:presLayoutVars>
          <dgm:bulletEnabled val="1"/>
        </dgm:presLayoutVars>
      </dgm:prSet>
      <dgm:spPr/>
      <dgm:t>
        <a:bodyPr/>
        <a:lstStyle/>
        <a:p>
          <a:endParaRPr lang="fr-FR"/>
        </a:p>
      </dgm:t>
    </dgm:pt>
    <dgm:pt modelId="{C5040591-9512-44F6-9E68-0BEBC8163648}" type="pres">
      <dgm:prSet presAssocID="{17A16EF4-2B30-4707-AB4F-B43CC2E5EE54}" presName="sp" presStyleCnt="0"/>
      <dgm:spPr/>
    </dgm:pt>
    <dgm:pt modelId="{141D8BDD-A682-4B2F-A8FE-66B257CFDFC1}" type="pres">
      <dgm:prSet presAssocID="{F17C001A-0667-4484-B8EB-06C5F90D5C70}" presName="composite" presStyleCnt="0"/>
      <dgm:spPr/>
    </dgm:pt>
    <dgm:pt modelId="{9180501D-FE70-43E6-ABF2-3DCF88EE1113}" type="pres">
      <dgm:prSet presAssocID="{F17C001A-0667-4484-B8EB-06C5F90D5C70}" presName="parentText" presStyleLbl="alignNode1" presStyleIdx="5" presStyleCnt="7">
        <dgm:presLayoutVars>
          <dgm:chMax val="1"/>
          <dgm:bulletEnabled val="1"/>
        </dgm:presLayoutVars>
      </dgm:prSet>
      <dgm:spPr/>
      <dgm:t>
        <a:bodyPr/>
        <a:lstStyle/>
        <a:p>
          <a:endParaRPr lang="fr-FR"/>
        </a:p>
      </dgm:t>
    </dgm:pt>
    <dgm:pt modelId="{3C102DD4-E7B8-4217-BD39-265BC6C866EE}" type="pres">
      <dgm:prSet presAssocID="{F17C001A-0667-4484-B8EB-06C5F90D5C70}" presName="descendantText" presStyleLbl="alignAcc1" presStyleIdx="5" presStyleCnt="7">
        <dgm:presLayoutVars>
          <dgm:bulletEnabled val="1"/>
        </dgm:presLayoutVars>
      </dgm:prSet>
      <dgm:spPr/>
      <dgm:t>
        <a:bodyPr/>
        <a:lstStyle/>
        <a:p>
          <a:endParaRPr lang="fr-FR"/>
        </a:p>
      </dgm:t>
    </dgm:pt>
    <dgm:pt modelId="{81C5D4C7-78DB-4EBB-9790-3FBDB7E5060C}" type="pres">
      <dgm:prSet presAssocID="{66BAE9AF-B964-4F6E-A5EA-E89DDDDF602A}" presName="sp" presStyleCnt="0"/>
      <dgm:spPr/>
    </dgm:pt>
    <dgm:pt modelId="{1E62DF03-D919-499F-A38D-6772081A0B7E}" type="pres">
      <dgm:prSet presAssocID="{6119323D-9ECA-479E-98C9-A6AE4921605E}" presName="composite" presStyleCnt="0"/>
      <dgm:spPr/>
    </dgm:pt>
    <dgm:pt modelId="{B41EB31D-9C95-43DD-94CB-4A2668DE6FCD}" type="pres">
      <dgm:prSet presAssocID="{6119323D-9ECA-479E-98C9-A6AE4921605E}" presName="parentText" presStyleLbl="alignNode1" presStyleIdx="6" presStyleCnt="7">
        <dgm:presLayoutVars>
          <dgm:chMax val="1"/>
          <dgm:bulletEnabled val="1"/>
        </dgm:presLayoutVars>
      </dgm:prSet>
      <dgm:spPr/>
      <dgm:t>
        <a:bodyPr/>
        <a:lstStyle/>
        <a:p>
          <a:endParaRPr lang="fr-FR"/>
        </a:p>
      </dgm:t>
    </dgm:pt>
    <dgm:pt modelId="{6DF44A46-7B0D-44B9-A3CC-807C705DC9B9}" type="pres">
      <dgm:prSet presAssocID="{6119323D-9ECA-479E-98C9-A6AE4921605E}" presName="descendantText" presStyleLbl="alignAcc1" presStyleIdx="6" presStyleCnt="7">
        <dgm:presLayoutVars>
          <dgm:bulletEnabled val="1"/>
        </dgm:presLayoutVars>
      </dgm:prSet>
      <dgm:spPr/>
      <dgm:t>
        <a:bodyPr/>
        <a:lstStyle/>
        <a:p>
          <a:endParaRPr lang="fr-FR"/>
        </a:p>
      </dgm:t>
    </dgm:pt>
  </dgm:ptLst>
  <dgm:cxnLst>
    <dgm:cxn modelId="{4CD51566-C4C7-4682-80B8-9108E534DB30}" type="presOf" srcId="{EFA8918E-6416-4B88-807E-53D5DA444D24}" destId="{7C385D5F-AA3C-4B96-B155-E707BAE10D9A}" srcOrd="0" destOrd="0" presId="urn:microsoft.com/office/officeart/2005/8/layout/chevron2"/>
    <dgm:cxn modelId="{52ED6519-77A3-4F9B-B95C-F6271DA30C69}" srcId="{E32AFD49-4A0A-484F-A5FE-E28ACBC862F1}" destId="{9EE1FAB3-3836-450F-8C9B-2C7559CEA030}" srcOrd="0" destOrd="0" parTransId="{4F557382-91F9-42A9-BD89-7ACD54644F29}" sibTransId="{73E5F438-F4D8-4BF2-AAB4-C7012BF666BA}"/>
    <dgm:cxn modelId="{1B8317BC-4117-4A3C-962F-A9D14346EF3F}" type="presOf" srcId="{86D744E7-3149-4B1E-ACAC-E56C4DBE372B}" destId="{1AC562B1-5BAC-420A-935C-F5C658E40917}" srcOrd="0" destOrd="0" presId="urn:microsoft.com/office/officeart/2005/8/layout/chevron2"/>
    <dgm:cxn modelId="{12CAFFD1-17A4-467D-A4A5-28586B65C62E}" type="presOf" srcId="{165B1CCF-C823-4FD5-9842-492E1282132D}" destId="{6DF44A46-7B0D-44B9-A3CC-807C705DC9B9}" srcOrd="0" destOrd="0" presId="urn:microsoft.com/office/officeart/2005/8/layout/chevron2"/>
    <dgm:cxn modelId="{83336591-DFD2-4F0A-81B5-A05F1509BBE0}" type="presOf" srcId="{7733F429-A719-4C6C-95D6-9218DA45D0C7}" destId="{3C102DD4-E7B8-4217-BD39-265BC6C866EE}" srcOrd="0" destOrd="0" presId="urn:microsoft.com/office/officeart/2005/8/layout/chevron2"/>
    <dgm:cxn modelId="{05DD3362-9C3C-4771-8D4B-37643423B2F7}" srcId="{01306956-E12F-4491-B86D-EE5613D2E3CE}" destId="{1A8F7D0D-7E6C-48B4-B6A5-95776AB3C021}" srcOrd="0" destOrd="0" parTransId="{FECBCF0E-95B2-4159-B37C-C7C03836B759}" sibTransId="{44BADB65-29E5-421E-810E-7723C8C2C590}"/>
    <dgm:cxn modelId="{478751CB-34A8-4268-AFA7-6954FA81D58A}" type="presOf" srcId="{6119323D-9ECA-479E-98C9-A6AE4921605E}" destId="{B41EB31D-9C95-43DD-94CB-4A2668DE6FCD}" srcOrd="0" destOrd="0" presId="urn:microsoft.com/office/officeart/2005/8/layout/chevron2"/>
    <dgm:cxn modelId="{56F65316-D9C2-4866-865A-869844D08D3A}" srcId="{3CFDEC4B-5D96-41B7-8F63-CDAF83E4992D}" destId="{6119323D-9ECA-479E-98C9-A6AE4921605E}" srcOrd="6" destOrd="0" parTransId="{3DA12C5E-0F2F-48E4-B506-607D25E595A2}" sibTransId="{D26B6A5A-4DFE-4C89-9D81-1B66A2961C4A}"/>
    <dgm:cxn modelId="{F24FF243-A63A-4F63-B00E-D07D4CED6E23}" type="presOf" srcId="{01306956-E12F-4491-B86D-EE5613D2E3CE}" destId="{5BDE207B-B790-40D0-AF9A-FAF0CF0B7F47}" srcOrd="0" destOrd="0" presId="urn:microsoft.com/office/officeart/2005/8/layout/chevron2"/>
    <dgm:cxn modelId="{B7E45794-F3DF-4AA3-B708-332EE21FDA15}" type="presOf" srcId="{1DCD9C76-BAF6-491C-BD35-B0D24B2F83E1}" destId="{2E9C85EE-B79C-4E9D-A0E7-5D3D4AAEDC22}" srcOrd="0" destOrd="0" presId="urn:microsoft.com/office/officeart/2005/8/layout/chevron2"/>
    <dgm:cxn modelId="{97D0394D-4760-4F59-9F40-94DD8C2995DF}" type="presOf" srcId="{E32AFD49-4A0A-484F-A5FE-E28ACBC862F1}" destId="{7A3A62E1-B197-4B58-9C2A-2989CB822949}" srcOrd="0" destOrd="0" presId="urn:microsoft.com/office/officeart/2005/8/layout/chevron2"/>
    <dgm:cxn modelId="{AA84C531-6BAF-4BA3-A114-BD5FEB7BF507}" type="presOf" srcId="{AA0DF2EA-CCE7-42F6-8250-B68C81ABE8DF}" destId="{41EAC6DC-5ED8-418F-B49C-B4891873800A}" srcOrd="0" destOrd="0" presId="urn:microsoft.com/office/officeart/2005/8/layout/chevron2"/>
    <dgm:cxn modelId="{92D4CA78-E589-49C8-8912-4F9D82D9365A}" srcId="{EFA8918E-6416-4B88-807E-53D5DA444D24}" destId="{8B8A1A3F-8BAF-4872-8DBB-584EC270DD35}" srcOrd="0" destOrd="0" parTransId="{6874CA61-57A7-448D-BFC9-7ABDB915E8D9}" sibTransId="{E4DBEB9D-285D-4C4D-B23B-DBDA23C01B9F}"/>
    <dgm:cxn modelId="{3E7D6C5E-C003-4346-BE00-C50AA3545227}" srcId="{AA0DF2EA-CCE7-42F6-8250-B68C81ABE8DF}" destId="{86D744E7-3149-4B1E-ACAC-E56C4DBE372B}" srcOrd="0" destOrd="0" parTransId="{EBAB2861-7A7C-4A06-B648-27B6E1F905B2}" sibTransId="{4CAF738F-3D52-4E29-9253-4D68C7912C7C}"/>
    <dgm:cxn modelId="{5E674662-91C2-4F5C-9F16-A8AA2A2082BE}" srcId="{3CFDEC4B-5D96-41B7-8F63-CDAF83E4992D}" destId="{AA0DF2EA-CCE7-42F6-8250-B68C81ABE8DF}" srcOrd="1" destOrd="0" parTransId="{DDF29BE5-5A76-4879-B7E4-1CEAD53DC242}" sibTransId="{12CB7503-85BB-488F-BDF7-34A527AE6243}"/>
    <dgm:cxn modelId="{A89A813F-AC06-438A-822B-91460B7A1CF0}" type="presOf" srcId="{3CFDEC4B-5D96-41B7-8F63-CDAF83E4992D}" destId="{6C210C38-5BB4-4ACC-B0AA-AD1D9CF5C335}" srcOrd="0" destOrd="0" presId="urn:microsoft.com/office/officeart/2005/8/layout/chevron2"/>
    <dgm:cxn modelId="{12E63DE3-9EEA-4738-A101-B6D7F2E5D25A}" type="presOf" srcId="{F17C001A-0667-4484-B8EB-06C5F90D5C70}" destId="{9180501D-FE70-43E6-ABF2-3DCF88EE1113}" srcOrd="0" destOrd="0" presId="urn:microsoft.com/office/officeart/2005/8/layout/chevron2"/>
    <dgm:cxn modelId="{DD943506-44AE-445B-BD9F-2EE91EFBD017}" srcId="{F17C001A-0667-4484-B8EB-06C5F90D5C70}" destId="{7733F429-A719-4C6C-95D6-9218DA45D0C7}" srcOrd="0" destOrd="0" parTransId="{94EA4FF4-9541-4E32-BD08-8964593C77D6}" sibTransId="{EEF5BFEE-A13F-4281-BE91-878F4AA79585}"/>
    <dgm:cxn modelId="{FEA3451D-B783-462E-ADDB-AD755DC91B8F}" type="presOf" srcId="{9EE1FAB3-3836-450F-8C9B-2C7559CEA030}" destId="{67F35C07-D91B-4EA9-AF34-91A152BC7030}" srcOrd="0" destOrd="0" presId="urn:microsoft.com/office/officeart/2005/8/layout/chevron2"/>
    <dgm:cxn modelId="{14015EBB-6974-4E77-A3FB-FDB092270F95}" srcId="{3CFDEC4B-5D96-41B7-8F63-CDAF83E4992D}" destId="{E32AFD49-4A0A-484F-A5FE-E28ACBC862F1}" srcOrd="2" destOrd="0" parTransId="{A33ABA82-49F5-42F6-AC30-25F0E85ADAB3}" sibTransId="{47C50CF4-578E-4596-B27E-7B7D747C465A}"/>
    <dgm:cxn modelId="{5B3918F4-8032-4177-B386-B144FF94F341}" srcId="{3CFDEC4B-5D96-41B7-8F63-CDAF83E4992D}" destId="{672DE94D-3BC2-410D-BE4D-94455F7CF34C}" srcOrd="0" destOrd="0" parTransId="{63B6430D-CF1A-44D1-AC6B-9295E065A4DF}" sibTransId="{39A6CF75-B056-4629-8D41-FB74F8365011}"/>
    <dgm:cxn modelId="{0ECDFCBB-0C38-4B70-A049-CC5296A40DBA}" type="presOf" srcId="{672DE94D-3BC2-410D-BE4D-94455F7CF34C}" destId="{333E6B89-795A-44F9-8132-60EC107598DF}" srcOrd="0" destOrd="0" presId="urn:microsoft.com/office/officeart/2005/8/layout/chevron2"/>
    <dgm:cxn modelId="{A93EDD4B-02C2-4789-937E-868142DE4B71}" type="presOf" srcId="{8B8A1A3F-8BAF-4872-8DBB-584EC270DD35}" destId="{BAFA26D2-3C9F-490B-9739-B216FE917F06}" srcOrd="0" destOrd="0" presId="urn:microsoft.com/office/officeart/2005/8/layout/chevron2"/>
    <dgm:cxn modelId="{EE0649F7-4D92-4A75-920D-00D3C8860706}" type="presOf" srcId="{1A8F7D0D-7E6C-48B4-B6A5-95776AB3C021}" destId="{D014BA7B-5648-43AC-B23C-62B939D8E4C0}" srcOrd="0" destOrd="0" presId="urn:microsoft.com/office/officeart/2005/8/layout/chevron2"/>
    <dgm:cxn modelId="{894291B1-FC06-4251-BF95-A122B99E6FD6}" srcId="{6119323D-9ECA-479E-98C9-A6AE4921605E}" destId="{165B1CCF-C823-4FD5-9842-492E1282132D}" srcOrd="0" destOrd="0" parTransId="{8FF8D775-346F-4100-8DCB-F7501DE0DFE0}" sibTransId="{A009BA24-B1E9-4C6B-95DE-31675162286B}"/>
    <dgm:cxn modelId="{4072A57C-9752-46CF-9B5E-55F8B7025C80}" srcId="{3CFDEC4B-5D96-41B7-8F63-CDAF83E4992D}" destId="{F17C001A-0667-4484-B8EB-06C5F90D5C70}" srcOrd="5" destOrd="0" parTransId="{90B7763E-13B2-4EBE-B535-188F52936E0D}" sibTransId="{66BAE9AF-B964-4F6E-A5EA-E89DDDDF602A}"/>
    <dgm:cxn modelId="{D5896CF3-839C-4FE9-99DA-EEAE5589BB24}" srcId="{3CFDEC4B-5D96-41B7-8F63-CDAF83E4992D}" destId="{01306956-E12F-4491-B86D-EE5613D2E3CE}" srcOrd="4" destOrd="0" parTransId="{BA746AC7-83AC-4DFB-89F8-A967C5590F5C}" sibTransId="{17A16EF4-2B30-4707-AB4F-B43CC2E5EE54}"/>
    <dgm:cxn modelId="{C034A595-B0F2-48E1-A9D9-65E3B3851E75}" srcId="{3CFDEC4B-5D96-41B7-8F63-CDAF83E4992D}" destId="{EFA8918E-6416-4B88-807E-53D5DA444D24}" srcOrd="3" destOrd="0" parTransId="{DEE75FE1-E75E-476E-AAF9-368E5ABA6A78}" sibTransId="{197CDD02-F119-4AEE-A7EC-FBE3760FC758}"/>
    <dgm:cxn modelId="{2FD40EEE-1A63-4D70-8219-CB8A63FBD75D}" srcId="{672DE94D-3BC2-410D-BE4D-94455F7CF34C}" destId="{1DCD9C76-BAF6-491C-BD35-B0D24B2F83E1}" srcOrd="0" destOrd="0" parTransId="{8FD61A2F-D8E0-42B7-9B35-E04916A3C773}" sibTransId="{86585FA0-7E69-4129-AA92-A317D0FBCC5F}"/>
    <dgm:cxn modelId="{36238E6E-9163-4C9B-9E1C-9D32BB231C6B}" type="presParOf" srcId="{6C210C38-5BB4-4ACC-B0AA-AD1D9CF5C335}" destId="{A5228ECB-CFF1-45FB-B662-4274A804B0BB}" srcOrd="0" destOrd="0" presId="urn:microsoft.com/office/officeart/2005/8/layout/chevron2"/>
    <dgm:cxn modelId="{EE1F7E6E-B237-437E-86E6-41368C10FA58}" type="presParOf" srcId="{A5228ECB-CFF1-45FB-B662-4274A804B0BB}" destId="{333E6B89-795A-44F9-8132-60EC107598DF}" srcOrd="0" destOrd="0" presId="urn:microsoft.com/office/officeart/2005/8/layout/chevron2"/>
    <dgm:cxn modelId="{F97C86DF-42E6-4565-BE9C-1CD808B0509A}" type="presParOf" srcId="{A5228ECB-CFF1-45FB-B662-4274A804B0BB}" destId="{2E9C85EE-B79C-4E9D-A0E7-5D3D4AAEDC22}" srcOrd="1" destOrd="0" presId="urn:microsoft.com/office/officeart/2005/8/layout/chevron2"/>
    <dgm:cxn modelId="{0AC03D2F-1434-409E-AFBA-82971B1F6628}" type="presParOf" srcId="{6C210C38-5BB4-4ACC-B0AA-AD1D9CF5C335}" destId="{37E726D9-186C-4602-9614-817D5172A2AD}" srcOrd="1" destOrd="0" presId="urn:microsoft.com/office/officeart/2005/8/layout/chevron2"/>
    <dgm:cxn modelId="{D2E712DC-0698-43FD-8422-611F895D1378}" type="presParOf" srcId="{6C210C38-5BB4-4ACC-B0AA-AD1D9CF5C335}" destId="{4F432CBF-9E83-4FF1-9558-1EEB4D2676BC}" srcOrd="2" destOrd="0" presId="urn:microsoft.com/office/officeart/2005/8/layout/chevron2"/>
    <dgm:cxn modelId="{59ACE944-FA59-494E-AAE2-5E01996DBB54}" type="presParOf" srcId="{4F432CBF-9E83-4FF1-9558-1EEB4D2676BC}" destId="{41EAC6DC-5ED8-418F-B49C-B4891873800A}" srcOrd="0" destOrd="0" presId="urn:microsoft.com/office/officeart/2005/8/layout/chevron2"/>
    <dgm:cxn modelId="{809BEAF4-981C-49D5-ADFA-3818AC529CEB}" type="presParOf" srcId="{4F432CBF-9E83-4FF1-9558-1EEB4D2676BC}" destId="{1AC562B1-5BAC-420A-935C-F5C658E40917}" srcOrd="1" destOrd="0" presId="urn:microsoft.com/office/officeart/2005/8/layout/chevron2"/>
    <dgm:cxn modelId="{04F132B5-3E6F-4824-99C2-10ED05245119}" type="presParOf" srcId="{6C210C38-5BB4-4ACC-B0AA-AD1D9CF5C335}" destId="{C91ECE31-E5AF-4F14-90BF-05505E522DF0}" srcOrd="3" destOrd="0" presId="urn:microsoft.com/office/officeart/2005/8/layout/chevron2"/>
    <dgm:cxn modelId="{029BC438-DF2C-4EFE-805E-FB87E1C05418}" type="presParOf" srcId="{6C210C38-5BB4-4ACC-B0AA-AD1D9CF5C335}" destId="{25EE5E0D-D487-461D-84C9-5B7E28A213ED}" srcOrd="4" destOrd="0" presId="urn:microsoft.com/office/officeart/2005/8/layout/chevron2"/>
    <dgm:cxn modelId="{7B7311CD-745A-4F70-BD78-24F6B2638EB4}" type="presParOf" srcId="{25EE5E0D-D487-461D-84C9-5B7E28A213ED}" destId="{7A3A62E1-B197-4B58-9C2A-2989CB822949}" srcOrd="0" destOrd="0" presId="urn:microsoft.com/office/officeart/2005/8/layout/chevron2"/>
    <dgm:cxn modelId="{021756B5-F9EF-482A-A49A-4463BF448EB8}" type="presParOf" srcId="{25EE5E0D-D487-461D-84C9-5B7E28A213ED}" destId="{67F35C07-D91B-4EA9-AF34-91A152BC7030}" srcOrd="1" destOrd="0" presId="urn:microsoft.com/office/officeart/2005/8/layout/chevron2"/>
    <dgm:cxn modelId="{30273F9A-5AA3-4456-9EAF-44C75C9A3F31}" type="presParOf" srcId="{6C210C38-5BB4-4ACC-B0AA-AD1D9CF5C335}" destId="{AEFF4E8B-B448-41B5-87A8-75E779667997}" srcOrd="5" destOrd="0" presId="urn:microsoft.com/office/officeart/2005/8/layout/chevron2"/>
    <dgm:cxn modelId="{C90804B6-989C-4F72-99E6-AD376D8AB0F1}" type="presParOf" srcId="{6C210C38-5BB4-4ACC-B0AA-AD1D9CF5C335}" destId="{0A237245-5004-49B7-AD17-8DDAF12C7423}" srcOrd="6" destOrd="0" presId="urn:microsoft.com/office/officeart/2005/8/layout/chevron2"/>
    <dgm:cxn modelId="{AA01671F-FFB0-441B-A1A4-95770130B158}" type="presParOf" srcId="{0A237245-5004-49B7-AD17-8DDAF12C7423}" destId="{7C385D5F-AA3C-4B96-B155-E707BAE10D9A}" srcOrd="0" destOrd="0" presId="urn:microsoft.com/office/officeart/2005/8/layout/chevron2"/>
    <dgm:cxn modelId="{7F54F329-822B-4CDD-8D95-FCCB3DA6A755}" type="presParOf" srcId="{0A237245-5004-49B7-AD17-8DDAF12C7423}" destId="{BAFA26D2-3C9F-490B-9739-B216FE917F06}" srcOrd="1" destOrd="0" presId="urn:microsoft.com/office/officeart/2005/8/layout/chevron2"/>
    <dgm:cxn modelId="{A1C56A17-57AA-4BAF-BE51-ABAD33D66D3D}" type="presParOf" srcId="{6C210C38-5BB4-4ACC-B0AA-AD1D9CF5C335}" destId="{B7A1146D-8BF0-47D1-BA77-7BB75CD880E4}" srcOrd="7" destOrd="0" presId="urn:microsoft.com/office/officeart/2005/8/layout/chevron2"/>
    <dgm:cxn modelId="{FBBB262C-0B00-4BE7-A387-CFB6FFD023DE}" type="presParOf" srcId="{6C210C38-5BB4-4ACC-B0AA-AD1D9CF5C335}" destId="{1D1A65D2-5098-42F8-A05A-1DAFE033B61B}" srcOrd="8" destOrd="0" presId="urn:microsoft.com/office/officeart/2005/8/layout/chevron2"/>
    <dgm:cxn modelId="{E554990A-7E83-4628-8CBA-E2DF0A2F0681}" type="presParOf" srcId="{1D1A65D2-5098-42F8-A05A-1DAFE033B61B}" destId="{5BDE207B-B790-40D0-AF9A-FAF0CF0B7F47}" srcOrd="0" destOrd="0" presId="urn:microsoft.com/office/officeart/2005/8/layout/chevron2"/>
    <dgm:cxn modelId="{D0754867-735A-4C45-80B3-802B66738BCF}" type="presParOf" srcId="{1D1A65D2-5098-42F8-A05A-1DAFE033B61B}" destId="{D014BA7B-5648-43AC-B23C-62B939D8E4C0}" srcOrd="1" destOrd="0" presId="urn:microsoft.com/office/officeart/2005/8/layout/chevron2"/>
    <dgm:cxn modelId="{3AD756E5-159E-43E4-8EDD-01783FE594C3}" type="presParOf" srcId="{6C210C38-5BB4-4ACC-B0AA-AD1D9CF5C335}" destId="{C5040591-9512-44F6-9E68-0BEBC8163648}" srcOrd="9" destOrd="0" presId="urn:microsoft.com/office/officeart/2005/8/layout/chevron2"/>
    <dgm:cxn modelId="{B4A599B9-17A1-4C73-9D67-871B4E9F6EBF}" type="presParOf" srcId="{6C210C38-5BB4-4ACC-B0AA-AD1D9CF5C335}" destId="{141D8BDD-A682-4B2F-A8FE-66B257CFDFC1}" srcOrd="10" destOrd="0" presId="urn:microsoft.com/office/officeart/2005/8/layout/chevron2"/>
    <dgm:cxn modelId="{21252106-A8F7-40D0-A091-AADAA00AFB20}" type="presParOf" srcId="{141D8BDD-A682-4B2F-A8FE-66B257CFDFC1}" destId="{9180501D-FE70-43E6-ABF2-3DCF88EE1113}" srcOrd="0" destOrd="0" presId="urn:microsoft.com/office/officeart/2005/8/layout/chevron2"/>
    <dgm:cxn modelId="{6DB13143-2BF5-4E76-B136-12905582DA19}" type="presParOf" srcId="{141D8BDD-A682-4B2F-A8FE-66B257CFDFC1}" destId="{3C102DD4-E7B8-4217-BD39-265BC6C866EE}" srcOrd="1" destOrd="0" presId="urn:microsoft.com/office/officeart/2005/8/layout/chevron2"/>
    <dgm:cxn modelId="{F2527A74-1C91-42E0-A70A-CDDBAC9D6C1E}" type="presParOf" srcId="{6C210C38-5BB4-4ACC-B0AA-AD1D9CF5C335}" destId="{81C5D4C7-78DB-4EBB-9790-3FBDB7E5060C}" srcOrd="11" destOrd="0" presId="urn:microsoft.com/office/officeart/2005/8/layout/chevron2"/>
    <dgm:cxn modelId="{F4DFBA00-E16E-4585-8A03-37ED2D2D9C30}" type="presParOf" srcId="{6C210C38-5BB4-4ACC-B0AA-AD1D9CF5C335}" destId="{1E62DF03-D919-499F-A38D-6772081A0B7E}" srcOrd="12" destOrd="0" presId="urn:microsoft.com/office/officeart/2005/8/layout/chevron2"/>
    <dgm:cxn modelId="{511A22A3-8FEE-4628-8EBC-31A2DB56F440}" type="presParOf" srcId="{1E62DF03-D919-499F-A38D-6772081A0B7E}" destId="{B41EB31D-9C95-43DD-94CB-4A2668DE6FCD}" srcOrd="0" destOrd="0" presId="urn:microsoft.com/office/officeart/2005/8/layout/chevron2"/>
    <dgm:cxn modelId="{2907FF51-B421-41D8-A570-EE44EA25F200}" type="presParOf" srcId="{1E62DF03-D919-499F-A38D-6772081A0B7E}" destId="{6DF44A46-7B0D-44B9-A3CC-807C705DC9B9}" srcOrd="1" destOrd="0" presId="urn:microsoft.com/office/officeart/2005/8/layout/chevron2"/>
  </dgm:cxnLst>
  <dgm:bg/>
  <dgm:whole/>
</dgm:dataModel>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103683-290D-4B75-93D5-00EFE819439F}" type="datetimeFigureOut">
              <a:rPr lang="fr-FR" smtClean="0"/>
              <a:pPr/>
              <a:t>17/03/2025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91BF14-2040-4CDD-9CF2-6F833B5B184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17</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18</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0FEF55A-2850-4132-BD55-DB84EB99BFE8}" type="datetime1">
              <a:rPr lang="fr-FR" smtClean="0"/>
              <a:pPr/>
              <a:t>17/03/2025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8C3ACEB-CD6E-4828-B40A-83752E6D77EA}" type="datetime1">
              <a:rPr lang="fr-FR" smtClean="0"/>
              <a:pPr/>
              <a:t>17/03/2025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54A0F08-A025-4CDB-8300-4FC92DA21B9D}" type="datetime1">
              <a:rPr lang="fr-FR" smtClean="0"/>
              <a:pPr/>
              <a:t>17/03/2025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7AA653-46A7-48D5-ABE1-2C3D5DC21422}" type="datetime1">
              <a:rPr lang="fr-FR" smtClean="0"/>
              <a:pPr/>
              <a:t>17/03/2025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A70E536-14B7-4477-9CC7-D2CC7B08E5B0}" type="datetime1">
              <a:rPr lang="fr-FR" smtClean="0"/>
              <a:pPr/>
              <a:t>17/03/2025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EEBCDA2-D732-4D48-8256-AF67F0E02C50}" type="datetime1">
              <a:rPr lang="fr-FR" smtClean="0"/>
              <a:pPr/>
              <a:t>17/03/2025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E9B0615-3ABA-4FBA-B601-17C56B0E5CF6}" type="datetime1">
              <a:rPr lang="fr-FR" smtClean="0"/>
              <a:pPr/>
              <a:t>17/03/2025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D1CE62E-AF40-4661-92C8-4E105A5377D5}" type="datetime1">
              <a:rPr lang="fr-FR" smtClean="0"/>
              <a:pPr/>
              <a:t>17/03/2025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D6D1AFB-8763-44FF-812D-787AA1704200}" type="datetime1">
              <a:rPr lang="fr-FR" smtClean="0"/>
              <a:pPr/>
              <a:t>17/03/2025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79C1440-0705-48E3-80CA-762C6414E70F}" type="datetime1">
              <a:rPr lang="fr-FR" smtClean="0"/>
              <a:pPr/>
              <a:t>17/03/2025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F2BEA83-25B7-4FE4-A1A3-87295F7A1E81}" type="datetime1">
              <a:rPr lang="fr-FR" smtClean="0"/>
              <a:pPr/>
              <a:t>17/03/2025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1ADBB0-B72C-495A-877B-7548226E0267}" type="datetime1">
              <a:rPr lang="fr-FR" smtClean="0"/>
              <a:pPr/>
              <a:t>17/03/2025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B408C1-56E8-4846-B85C-DE4FE9FCDE2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3.xml"/><Relationship Id="rId16"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1142976" y="2571744"/>
            <a:ext cx="7429552" cy="1532334"/>
          </a:xfrm>
          <a:prstGeom prst="roundRect">
            <a:avLst/>
          </a:prstGeom>
          <a:solidFill>
            <a:srgbClr val="DCABA0"/>
          </a:solidFill>
        </p:spPr>
        <p:style>
          <a:lnRef idx="0">
            <a:scrgbClr r="0" g="0" b="0"/>
          </a:lnRef>
          <a:fillRef idx="1003">
            <a:schemeClr val="lt1"/>
          </a:fillRef>
          <a:effectRef idx="0">
            <a:scrgbClr r="0" g="0" b="0"/>
          </a:effectRef>
          <a:fontRef idx="major"/>
        </p:style>
        <p:txBody>
          <a:bodyPr wrap="square" rtlCol="0">
            <a:spAutoFit/>
          </a:bodyPr>
          <a:lstStyle/>
          <a:p>
            <a:pPr algn="ctr"/>
            <a:r>
              <a:rPr lang="fr-FR" sz="4200" b="1" dirty="0" smtClean="0">
                <a:latin typeface="Arabic Typesetting" pitchFamily="66" charset="-78"/>
                <a:cs typeface="Arabic Typesetting" pitchFamily="66" charset="-78"/>
              </a:rPr>
              <a:t>L’ÉTHIQUE ET LA DÉONTOLOGIE </a:t>
            </a:r>
          </a:p>
          <a:p>
            <a:pPr algn="ctr"/>
            <a:r>
              <a:rPr lang="fr-FR" sz="4200" b="1" dirty="0" smtClean="0">
                <a:latin typeface="Arabic Typesetting" pitchFamily="66" charset="-78"/>
                <a:cs typeface="Arabic Typesetting" pitchFamily="66" charset="-78"/>
              </a:rPr>
              <a:t>UNIVERSITAIRES</a:t>
            </a:r>
            <a:endParaRPr lang="fr-FR" sz="4200" b="1" dirty="0">
              <a:latin typeface="Arabic Typesetting" pitchFamily="66" charset="-78"/>
              <a:cs typeface="Arabic Typesetting" pitchFamily="66" charset="-78"/>
            </a:endParaRPr>
          </a:p>
        </p:txBody>
      </p:sp>
      <p:pic>
        <p:nvPicPr>
          <p:cNvPr id="38915" name="Picture 3"/>
          <p:cNvPicPr>
            <a:picLocks noChangeAspect="1" noChangeArrowheads="1"/>
          </p:cNvPicPr>
          <p:nvPr/>
        </p:nvPicPr>
        <p:blipFill>
          <a:blip r:embed="rId2"/>
          <a:srcRect/>
          <a:stretch>
            <a:fillRect/>
          </a:stretch>
        </p:blipFill>
        <p:spPr bwMode="auto">
          <a:xfrm>
            <a:off x="7643834" y="0"/>
            <a:ext cx="1500166" cy="1323975"/>
          </a:xfrm>
          <a:prstGeom prst="rect">
            <a:avLst/>
          </a:prstGeom>
          <a:noFill/>
          <a:ln w="9525">
            <a:noFill/>
            <a:miter lim="800000"/>
            <a:headEnd/>
            <a:tailEnd/>
          </a:ln>
          <a:effectLst/>
        </p:spPr>
      </p:pic>
      <p:pic>
        <p:nvPicPr>
          <p:cNvPr id="38919" name="Picture 7"/>
          <p:cNvPicPr>
            <a:picLocks noChangeAspect="1" noChangeArrowheads="1"/>
          </p:cNvPicPr>
          <p:nvPr/>
        </p:nvPicPr>
        <p:blipFill>
          <a:blip r:embed="rId3"/>
          <a:srcRect/>
          <a:stretch>
            <a:fillRect/>
          </a:stretch>
        </p:blipFill>
        <p:spPr bwMode="auto">
          <a:xfrm>
            <a:off x="0" y="1"/>
            <a:ext cx="1571604" cy="1357297"/>
          </a:xfrm>
          <a:prstGeom prst="rect">
            <a:avLst/>
          </a:prstGeom>
          <a:noFill/>
          <a:ln w="9525">
            <a:noFill/>
            <a:miter lim="800000"/>
            <a:headEnd/>
            <a:tailEnd/>
          </a:ln>
          <a:effectLst/>
        </p:spPr>
      </p:pic>
      <p:sp>
        <p:nvSpPr>
          <p:cNvPr id="13" name="ZoneTexte 12"/>
          <p:cNvSpPr txBox="1"/>
          <p:nvPr/>
        </p:nvSpPr>
        <p:spPr>
          <a:xfrm>
            <a:off x="6643702" y="5000636"/>
            <a:ext cx="2928958" cy="461665"/>
          </a:xfrm>
          <a:prstGeom prst="rect">
            <a:avLst/>
          </a:prstGeom>
          <a:noFill/>
        </p:spPr>
        <p:txBody>
          <a:bodyPr wrap="square" rtlCol="0">
            <a:spAutoFit/>
          </a:bodyPr>
          <a:lstStyle/>
          <a:p>
            <a:r>
              <a:rPr lang="fr-FR" sz="2400" b="1" dirty="0" smtClean="0">
                <a:latin typeface="Arabic Typesetting" pitchFamily="66" charset="-78"/>
                <a:cs typeface="Arabic Typesetting" pitchFamily="66" charset="-78"/>
              </a:rPr>
              <a:t>Dr. CHOHRA </a:t>
            </a:r>
            <a:r>
              <a:rPr lang="fr-FR" sz="2400" b="1" dirty="0" err="1" smtClean="0">
                <a:latin typeface="Arabic Typesetting" pitchFamily="66" charset="-78"/>
                <a:cs typeface="Arabic Typesetting" pitchFamily="66" charset="-78"/>
              </a:rPr>
              <a:t>Djawhara</a:t>
            </a:r>
            <a:endParaRPr lang="fr-FR" sz="2400" b="1" dirty="0">
              <a:latin typeface="Arabic Typesetting" pitchFamily="66" charset="-78"/>
              <a:cs typeface="Arabic Typesetting" pitchFamily="66" charset="-78"/>
            </a:endParaRPr>
          </a:p>
        </p:txBody>
      </p:sp>
      <p:sp>
        <p:nvSpPr>
          <p:cNvPr id="14" name="ZoneTexte 13"/>
          <p:cNvSpPr txBox="1"/>
          <p:nvPr/>
        </p:nvSpPr>
        <p:spPr>
          <a:xfrm>
            <a:off x="-785850" y="71414"/>
            <a:ext cx="10429948" cy="1785104"/>
          </a:xfrm>
          <a:prstGeom prst="rect">
            <a:avLst/>
          </a:prstGeom>
          <a:noFill/>
        </p:spPr>
        <p:txBody>
          <a:bodyPr wrap="square" rtlCol="0">
            <a:spAutoFit/>
          </a:bodyPr>
          <a:lstStyle/>
          <a:p>
            <a:pPr algn="ctr"/>
            <a:r>
              <a:rPr lang="fr-FR" b="1" dirty="0" smtClean="0">
                <a:latin typeface="Arabic Typesetting" pitchFamily="66" charset="-78"/>
                <a:cs typeface="Arabic Typesetting" pitchFamily="66" charset="-78"/>
              </a:rPr>
              <a:t>République </a:t>
            </a:r>
            <a:r>
              <a:rPr lang="fr-FR" sz="2000" b="1" dirty="0" smtClean="0">
                <a:latin typeface="Arabic Typesetting" pitchFamily="66" charset="-78"/>
                <a:cs typeface="Arabic Typesetting" pitchFamily="66" charset="-78"/>
              </a:rPr>
              <a:t>Algérienne</a:t>
            </a:r>
            <a:r>
              <a:rPr lang="fr-FR" b="1" dirty="0" smtClean="0">
                <a:latin typeface="Arabic Typesetting" pitchFamily="66" charset="-78"/>
                <a:cs typeface="Arabic Typesetting" pitchFamily="66" charset="-78"/>
              </a:rPr>
              <a:t> Démocratique et Populaire </a:t>
            </a:r>
          </a:p>
          <a:p>
            <a:pPr algn="ctr"/>
            <a:r>
              <a:rPr lang="fr-FR" b="1" dirty="0" smtClean="0">
                <a:latin typeface="Arabic Typesetting" pitchFamily="66" charset="-78"/>
                <a:cs typeface="Arabic Typesetting" pitchFamily="66" charset="-78"/>
              </a:rPr>
              <a:t>Ministère de l'Enseignement Supérieure et de la Recherche Scientifique</a:t>
            </a:r>
          </a:p>
          <a:p>
            <a:pPr algn="ctr"/>
            <a:r>
              <a:rPr lang="fr-FR" b="1" dirty="0">
                <a:latin typeface="Arabic Typesetting" pitchFamily="66" charset="-78"/>
                <a:cs typeface="Arabic Typesetting" pitchFamily="66" charset="-78"/>
              </a:rPr>
              <a:t>U</a:t>
            </a:r>
            <a:r>
              <a:rPr lang="fr-FR" b="1" dirty="0" smtClean="0">
                <a:latin typeface="Arabic Typesetting" pitchFamily="66" charset="-78"/>
                <a:cs typeface="Arabic Typesetting" pitchFamily="66" charset="-78"/>
              </a:rPr>
              <a:t>niversité </a:t>
            </a:r>
            <a:r>
              <a:rPr lang="fr-FR" b="1" dirty="0" err="1" smtClean="0">
                <a:latin typeface="Arabic Typesetting" pitchFamily="66" charset="-78"/>
                <a:cs typeface="Arabic Typesetting" pitchFamily="66" charset="-78"/>
              </a:rPr>
              <a:t>Badji</a:t>
            </a:r>
            <a:r>
              <a:rPr lang="fr-FR" b="1" dirty="0" smtClean="0">
                <a:latin typeface="Arabic Typesetting" pitchFamily="66" charset="-78"/>
                <a:cs typeface="Arabic Typesetting" pitchFamily="66" charset="-78"/>
              </a:rPr>
              <a:t> </a:t>
            </a:r>
            <a:r>
              <a:rPr lang="fr-FR" b="1" dirty="0" err="1" smtClean="0">
                <a:latin typeface="Arabic Typesetting" pitchFamily="66" charset="-78"/>
                <a:cs typeface="Arabic Typesetting" pitchFamily="66" charset="-78"/>
              </a:rPr>
              <a:t>Mohtar</a:t>
            </a:r>
            <a:r>
              <a:rPr lang="fr-FR" b="1" dirty="0" smtClean="0">
                <a:latin typeface="Arabic Typesetting" pitchFamily="66" charset="-78"/>
                <a:cs typeface="Arabic Typesetting" pitchFamily="66" charset="-78"/>
              </a:rPr>
              <a:t> Annaba</a:t>
            </a:r>
          </a:p>
          <a:p>
            <a:pPr algn="ctr"/>
            <a:r>
              <a:rPr lang="fr-FR" b="1" dirty="0" smtClean="0">
                <a:latin typeface="Arabic Typesetting" pitchFamily="66" charset="-78"/>
                <a:cs typeface="Arabic Typesetting" pitchFamily="66" charset="-78"/>
              </a:rPr>
              <a:t>Faculté des Sciences </a:t>
            </a:r>
          </a:p>
          <a:p>
            <a:pPr algn="ctr"/>
            <a:r>
              <a:rPr lang="fr-FR" b="1" dirty="0" smtClean="0">
                <a:latin typeface="Arabic Typesetting" pitchFamily="66" charset="-78"/>
                <a:cs typeface="Arabic Typesetting" pitchFamily="66" charset="-78"/>
              </a:rPr>
              <a:t>Département de Chimie </a:t>
            </a:r>
          </a:p>
          <a:p>
            <a:pPr algn="ctr"/>
            <a:endParaRPr lang="fr-FR" b="1" dirty="0" smtClean="0">
              <a:latin typeface="Arabic Typesetting" pitchFamily="66" charset="-78"/>
              <a:cs typeface="Arabic Typesetting" pitchFamily="66" charset="-78"/>
            </a:endParaRPr>
          </a:p>
        </p:txBody>
      </p:sp>
      <p:sp>
        <p:nvSpPr>
          <p:cNvPr id="15" name="ZoneTexte 14"/>
          <p:cNvSpPr txBox="1"/>
          <p:nvPr/>
        </p:nvSpPr>
        <p:spPr>
          <a:xfrm>
            <a:off x="142876" y="5110475"/>
            <a:ext cx="4214810" cy="461665"/>
          </a:xfrm>
          <a:prstGeom prst="rect">
            <a:avLst/>
          </a:prstGeom>
          <a:noFill/>
        </p:spPr>
        <p:txBody>
          <a:bodyPr wrap="square" rtlCol="0">
            <a:spAutoFit/>
          </a:bodyPr>
          <a:lstStyle/>
          <a:p>
            <a:r>
              <a:rPr lang="fr-FR" sz="2400" b="1" dirty="0" smtClean="0">
                <a:latin typeface="Arabic Typesetting" pitchFamily="66" charset="-78"/>
                <a:cs typeface="Arabic Typesetting" pitchFamily="66" charset="-78"/>
              </a:rPr>
              <a:t>Année universitaire</a:t>
            </a:r>
            <a:r>
              <a:rPr lang="fr-FR" sz="2400" b="1" smtClean="0">
                <a:latin typeface="Arabic Typesetting" pitchFamily="66" charset="-78"/>
                <a:cs typeface="Arabic Typesetting" pitchFamily="66" charset="-78"/>
              </a:rPr>
              <a:t>: </a:t>
            </a:r>
            <a:r>
              <a:rPr lang="fr-FR" sz="2400" b="1" smtClean="0">
                <a:latin typeface="Arabic Typesetting" pitchFamily="66" charset="-78"/>
                <a:cs typeface="Arabic Typesetting" pitchFamily="66" charset="-78"/>
              </a:rPr>
              <a:t>2024/2025</a:t>
            </a:r>
            <a:endParaRPr lang="fr-FR" sz="2400" b="1" dirty="0">
              <a:latin typeface="Arabic Typesetting" pitchFamily="66" charset="-78"/>
              <a:cs typeface="Arabic Typesetting" pitchFamily="66" charset="-78"/>
            </a:endParaRPr>
          </a:p>
        </p:txBody>
      </p:sp>
      <p:sp>
        <p:nvSpPr>
          <p:cNvPr id="11" name="Espace réservé du numéro de diapositive 10"/>
          <p:cNvSpPr>
            <a:spLocks noGrp="1"/>
          </p:cNvSpPr>
          <p:nvPr>
            <p:ph type="sldNum" sz="quarter" idx="12"/>
          </p:nvPr>
        </p:nvSpPr>
        <p:spPr/>
        <p:txBody>
          <a:bodyPr/>
          <a:lstStyle/>
          <a:p>
            <a:fld id="{10B408C1-56E8-4846-B85C-DE4FE9FCDE22}" type="slidenum">
              <a:rPr lang="fr-FR" smtClean="0"/>
              <a:pPr/>
              <a:t>1</a:t>
            </a:fld>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10</a:t>
            </a:fld>
            <a:endParaRPr lang="fr-FR"/>
          </a:p>
        </p:txBody>
      </p:sp>
      <p:sp>
        <p:nvSpPr>
          <p:cNvPr id="9" name="ZoneTexte 8"/>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sp>
        <p:nvSpPr>
          <p:cNvPr id="11" name="Rectangle 10"/>
          <p:cNvSpPr/>
          <p:nvPr/>
        </p:nvSpPr>
        <p:spPr>
          <a:xfrm>
            <a:off x="285720" y="1500174"/>
            <a:ext cx="8643998" cy="4493538"/>
          </a:xfrm>
          <a:prstGeom prst="rect">
            <a:avLst/>
          </a:prstGeom>
        </p:spPr>
        <p:txBody>
          <a:bodyPr wrap="square">
            <a:spAutoFit/>
          </a:bodyPr>
          <a:lstStyle/>
          <a:p>
            <a:r>
              <a:rPr lang="fr-FR" sz="2200" b="1" dirty="0" smtClean="0">
                <a:latin typeface="Times New Roman" pitchFamily="18" charset="0"/>
                <a:cs typeface="Times New Roman" pitchFamily="18" charset="0"/>
              </a:rPr>
              <a:t>3-4- Les droits de l’étudiant</a:t>
            </a:r>
          </a:p>
          <a:p>
            <a:pPr algn="just">
              <a:lnSpc>
                <a:spcPct val="150000"/>
              </a:lnSpc>
              <a:buFont typeface="Arial" pitchFamily="34" charset="0"/>
              <a:buChar char="•"/>
            </a:pPr>
            <a:r>
              <a:rPr lang="fr-FR" sz="2200" dirty="0" smtClean="0"/>
              <a:t> </a:t>
            </a:r>
            <a:r>
              <a:rPr lang="fr-FR" sz="2200" dirty="0" smtClean="0">
                <a:latin typeface="Times New Roman" pitchFamily="18" charset="0"/>
                <a:cs typeface="Times New Roman" pitchFamily="18" charset="0"/>
              </a:rPr>
              <a:t>L’étudiant a droit à un enseignement et à une formation à la recherche de qualité. Pour ce faire, il a droit à un encadrement de qualité qui utilise des méthodes pédagogiques modernes et adaptées.</a:t>
            </a:r>
          </a:p>
          <a:p>
            <a:pPr algn="just">
              <a:lnSpc>
                <a:spcPct val="150000"/>
              </a:lnSpc>
              <a:buFont typeface="Arial" pitchFamily="34" charset="0"/>
              <a:buChar char="•"/>
            </a:pPr>
            <a:r>
              <a:rPr lang="fr-FR" sz="2200" dirty="0" smtClean="0">
                <a:latin typeface="Times New Roman" pitchFamily="18" charset="0"/>
                <a:cs typeface="Times New Roman" pitchFamily="18" charset="0"/>
              </a:rPr>
              <a:t> L’étudiant a droit au respect et à la dignité de la part des membres de la communauté universitaire.</a:t>
            </a:r>
          </a:p>
          <a:p>
            <a:pPr algn="just">
              <a:lnSpc>
                <a:spcPct val="150000"/>
              </a:lnSpc>
              <a:buFont typeface="Arial" pitchFamily="34" charset="0"/>
              <a:buChar char="•"/>
            </a:pPr>
            <a:r>
              <a:rPr lang="fr-FR" sz="2200" dirty="0" smtClean="0">
                <a:latin typeface="Times New Roman" pitchFamily="18" charset="0"/>
                <a:cs typeface="Times New Roman" pitchFamily="18" charset="0"/>
              </a:rPr>
              <a:t> L’étudiant ne doit subir aucune discrimination liée au genre ou à toute autre particularité.</a:t>
            </a:r>
          </a:p>
          <a:p>
            <a:pPr algn="just">
              <a:lnSpc>
                <a:spcPct val="150000"/>
              </a:lnSpc>
            </a:pPr>
            <a:endParaRPr lang="fr-FR"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11</a:t>
            </a:fld>
            <a:endParaRPr lang="fr-FR"/>
          </a:p>
        </p:txBody>
      </p:sp>
      <p:sp>
        <p:nvSpPr>
          <p:cNvPr id="9" name="ZoneTexte 8"/>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sp>
        <p:nvSpPr>
          <p:cNvPr id="11" name="Rectangle 10"/>
          <p:cNvSpPr/>
          <p:nvPr/>
        </p:nvSpPr>
        <p:spPr>
          <a:xfrm>
            <a:off x="285720" y="1714488"/>
            <a:ext cx="8501122" cy="3985706"/>
          </a:xfrm>
          <a:prstGeom prst="rect">
            <a:avLst/>
          </a:prstGeom>
        </p:spPr>
        <p:txBody>
          <a:bodyPr wrap="square">
            <a:spAutoFit/>
          </a:bodyPr>
          <a:lstStyle/>
          <a:p>
            <a:r>
              <a:rPr lang="fr-FR" sz="2200" b="1" dirty="0" smtClean="0">
                <a:latin typeface="Times New Roman" pitchFamily="18" charset="0"/>
                <a:cs typeface="Times New Roman" pitchFamily="18" charset="0"/>
              </a:rPr>
              <a:t>3-5- Les droits de l’étudiant</a:t>
            </a:r>
          </a:p>
          <a:p>
            <a:pPr algn="just">
              <a:lnSpc>
                <a:spcPct val="150000"/>
              </a:lnSpc>
              <a:buFont typeface="Arial" pitchFamily="34" charset="0"/>
              <a:buChar char="•"/>
            </a:pPr>
            <a:r>
              <a:rPr lang="fr-FR" sz="2200" dirty="0" smtClean="0">
                <a:latin typeface="Times New Roman" pitchFamily="18" charset="0"/>
                <a:cs typeface="Times New Roman" pitchFamily="18" charset="0"/>
              </a:rPr>
              <a:t> L’étudiant a le droit à la liberté d’expression et d’opinion dans le respect des règles régissant les institutions universitaires.</a:t>
            </a:r>
          </a:p>
          <a:p>
            <a:pPr algn="just">
              <a:lnSpc>
                <a:spcPct val="150000"/>
              </a:lnSpc>
              <a:buFont typeface="Arial" pitchFamily="34" charset="0"/>
              <a:buChar char="•"/>
            </a:pPr>
            <a:r>
              <a:rPr lang="fr-FR" sz="2200" dirty="0" smtClean="0">
                <a:latin typeface="Times New Roman" pitchFamily="18" charset="0"/>
                <a:cs typeface="Times New Roman" pitchFamily="18" charset="0"/>
              </a:rPr>
              <a:t> L’étudiant a droit à une évaluation juste, équitable et impartial. </a:t>
            </a:r>
          </a:p>
          <a:p>
            <a:pPr algn="just">
              <a:lnSpc>
                <a:spcPct val="150000"/>
              </a:lnSpc>
              <a:buFont typeface="Arial" pitchFamily="34" charset="0"/>
              <a:buChar char="•"/>
            </a:pPr>
            <a:r>
              <a:rPr lang="fr-FR" sz="2200" dirty="0" smtClean="0">
                <a:latin typeface="Times New Roman" pitchFamily="18" charset="0"/>
                <a:cs typeface="Times New Roman" pitchFamily="18" charset="0"/>
              </a:rPr>
              <a:t>L’étudiant a droit à l’hygiène et à la prévention sanitaire nécessaires aussi bien dans les universités que dans les résidences universitaires aussi à la sécurité au sein de l’université.</a:t>
            </a:r>
          </a:p>
          <a:p>
            <a:pPr algn="just">
              <a:lnSpc>
                <a:spcPct val="150000"/>
              </a:lnSpc>
              <a:buFont typeface="Arial" pitchFamily="34" charset="0"/>
              <a:buChar char="•"/>
            </a:pPr>
            <a:endParaRPr lang="fr-FR"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12</a:t>
            </a:fld>
            <a:endParaRPr lang="fr-FR"/>
          </a:p>
        </p:txBody>
      </p:sp>
      <p:sp>
        <p:nvSpPr>
          <p:cNvPr id="9" name="ZoneTexte 8"/>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sp>
        <p:nvSpPr>
          <p:cNvPr id="11" name="Rectangle 10"/>
          <p:cNvSpPr/>
          <p:nvPr/>
        </p:nvSpPr>
        <p:spPr>
          <a:xfrm>
            <a:off x="285720" y="1785926"/>
            <a:ext cx="8643998" cy="2123658"/>
          </a:xfrm>
          <a:prstGeom prst="rect">
            <a:avLst/>
          </a:prstGeom>
        </p:spPr>
        <p:txBody>
          <a:bodyPr wrap="square">
            <a:spAutoFit/>
          </a:bodyPr>
          <a:lstStyle/>
          <a:p>
            <a:pPr algn="just">
              <a:lnSpc>
                <a:spcPct val="150000"/>
              </a:lnSpc>
              <a:buFont typeface="Arial" pitchFamily="34" charset="0"/>
              <a:buChar char="•"/>
            </a:pPr>
            <a:r>
              <a:rPr lang="fr-FR" sz="2200" dirty="0" smtClean="0">
                <a:latin typeface="Times New Roman" pitchFamily="18" charset="0"/>
                <a:cs typeface="Times New Roman" pitchFamily="18" charset="0"/>
              </a:rPr>
              <a:t>L’étudiant élit ses représentants aux comités pédagogiques sans entrave ni pression. </a:t>
            </a:r>
          </a:p>
          <a:p>
            <a:pPr algn="just">
              <a:lnSpc>
                <a:spcPct val="150000"/>
              </a:lnSpc>
              <a:buFont typeface="Arial" pitchFamily="34" charset="0"/>
              <a:buChar char="•"/>
            </a:pPr>
            <a:r>
              <a:rPr lang="fr-FR" sz="2200" dirty="0" smtClean="0">
                <a:latin typeface="Times New Roman" pitchFamily="18" charset="0"/>
                <a:cs typeface="Times New Roman" pitchFamily="18" charset="0"/>
              </a:rPr>
              <a:t>L’étudiant à droit aux informations concernant la structure d’enseignement supérieur à laquelle il appartient, notamment son règlement intérieur.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13</a:t>
            </a:fld>
            <a:endParaRPr lang="fr-FR"/>
          </a:p>
        </p:txBody>
      </p:sp>
      <p:sp>
        <p:nvSpPr>
          <p:cNvPr id="9" name="ZoneTexte 8"/>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sp>
        <p:nvSpPr>
          <p:cNvPr id="11" name="Rectangle 10"/>
          <p:cNvSpPr/>
          <p:nvPr/>
        </p:nvSpPr>
        <p:spPr>
          <a:xfrm>
            <a:off x="285720" y="1500174"/>
            <a:ext cx="8643998" cy="5170646"/>
          </a:xfrm>
          <a:prstGeom prst="rect">
            <a:avLst/>
          </a:prstGeom>
        </p:spPr>
        <p:txBody>
          <a:bodyPr wrap="square">
            <a:spAutoFit/>
          </a:bodyPr>
          <a:lstStyle/>
          <a:p>
            <a:pPr algn="just">
              <a:lnSpc>
                <a:spcPct val="150000"/>
              </a:lnSpc>
            </a:pPr>
            <a:r>
              <a:rPr lang="fr-FR" sz="2200" b="1" dirty="0" smtClean="0">
                <a:latin typeface="Times New Roman" pitchFamily="18" charset="0"/>
                <a:cs typeface="Times New Roman" pitchFamily="18" charset="0"/>
              </a:rPr>
              <a:t>3-6-Les devoirs de l’étudiant</a:t>
            </a:r>
            <a:endParaRPr lang="fr-FR" sz="2200" dirty="0" smtClean="0">
              <a:latin typeface="Times New Roman" pitchFamily="18" charset="0"/>
              <a:cs typeface="Times New Roman" pitchFamily="18" charset="0"/>
            </a:endParaRPr>
          </a:p>
          <a:p>
            <a:pPr algn="just">
              <a:lnSpc>
                <a:spcPct val="150000"/>
              </a:lnSpc>
              <a:buFont typeface="Arial" pitchFamily="34" charset="0"/>
              <a:buChar char="•"/>
            </a:pPr>
            <a:r>
              <a:rPr lang="fr-FR" sz="2200" dirty="0" smtClean="0">
                <a:latin typeface="Times New Roman" pitchFamily="18" charset="0"/>
                <a:cs typeface="Times New Roman" pitchFamily="18" charset="0"/>
              </a:rPr>
              <a:t> Respecter la réglementation en vigueur.</a:t>
            </a:r>
          </a:p>
          <a:p>
            <a:pPr algn="just">
              <a:lnSpc>
                <a:spcPct val="150000"/>
              </a:lnSpc>
              <a:buFont typeface="Arial" pitchFamily="34" charset="0"/>
              <a:buChar char="•"/>
            </a:pPr>
            <a:r>
              <a:rPr lang="fr-FR" sz="2200" dirty="0" smtClean="0">
                <a:latin typeface="Times New Roman" pitchFamily="18" charset="0"/>
                <a:cs typeface="Times New Roman" pitchFamily="18" charset="0"/>
              </a:rPr>
              <a:t> Respecter la dignité et l’intégrité des membres de la communauté universitaire.</a:t>
            </a:r>
          </a:p>
          <a:p>
            <a:pPr algn="just">
              <a:lnSpc>
                <a:spcPct val="150000"/>
              </a:lnSpc>
              <a:buFont typeface="Arial" pitchFamily="34" charset="0"/>
              <a:buChar char="•"/>
            </a:pPr>
            <a:r>
              <a:rPr lang="fr-FR" sz="2200" dirty="0" smtClean="0">
                <a:latin typeface="Times New Roman" pitchFamily="18" charset="0"/>
                <a:cs typeface="Times New Roman" pitchFamily="18" charset="0"/>
              </a:rPr>
              <a:t> Respecter le droit des membres de la communauté universitaire à la libre expression.</a:t>
            </a:r>
          </a:p>
          <a:p>
            <a:pPr algn="just">
              <a:lnSpc>
                <a:spcPct val="150000"/>
              </a:lnSpc>
              <a:buFont typeface="Arial" pitchFamily="34" charset="0"/>
              <a:buChar char="•"/>
            </a:pPr>
            <a:r>
              <a:rPr lang="fr-FR" sz="2200" dirty="0" smtClean="0">
                <a:latin typeface="Times New Roman" pitchFamily="18" charset="0"/>
                <a:cs typeface="Times New Roman" pitchFamily="18" charset="0"/>
              </a:rPr>
              <a:t>Obligation de fournir des informations exactes et précises lors de son inscription, et de s’acquitter de ses obligations administratives envers l’établissement.</a:t>
            </a:r>
          </a:p>
          <a:p>
            <a:pPr algn="just">
              <a:lnSpc>
                <a:spcPct val="150000"/>
              </a:lnSpc>
            </a:pPr>
            <a:endParaRPr lang="fr-FR" sz="2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14</a:t>
            </a:fld>
            <a:endParaRPr lang="fr-FR"/>
          </a:p>
        </p:txBody>
      </p:sp>
      <p:sp>
        <p:nvSpPr>
          <p:cNvPr id="9" name="ZoneTexte 8"/>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sp>
        <p:nvSpPr>
          <p:cNvPr id="11" name="Rectangle 10"/>
          <p:cNvSpPr/>
          <p:nvPr/>
        </p:nvSpPr>
        <p:spPr>
          <a:xfrm>
            <a:off x="357158" y="1857364"/>
            <a:ext cx="8286808" cy="2631490"/>
          </a:xfrm>
          <a:prstGeom prst="rect">
            <a:avLst/>
          </a:prstGeom>
        </p:spPr>
        <p:txBody>
          <a:bodyPr wrap="square">
            <a:spAutoFit/>
          </a:bodyPr>
          <a:lstStyle/>
          <a:p>
            <a:pPr algn="just">
              <a:lnSpc>
                <a:spcPct val="150000"/>
              </a:lnSpc>
              <a:buFont typeface="Arial" pitchFamily="34" charset="0"/>
              <a:buChar char="•"/>
            </a:pPr>
            <a:r>
              <a:rPr lang="fr-FR" sz="2200" dirty="0" smtClean="0">
                <a:latin typeface="Times New Roman" pitchFamily="18" charset="0"/>
                <a:cs typeface="Times New Roman" pitchFamily="18" charset="0"/>
              </a:rPr>
              <a:t> Faire preuve de civisme et de bonnes manières dans l’ensemble de ses comportements.</a:t>
            </a:r>
          </a:p>
          <a:p>
            <a:pPr algn="just">
              <a:lnSpc>
                <a:spcPct val="150000"/>
              </a:lnSpc>
              <a:buFont typeface="Arial" pitchFamily="34" charset="0"/>
              <a:buChar char="•"/>
            </a:pPr>
            <a:r>
              <a:rPr lang="fr-FR" sz="2200" dirty="0" smtClean="0">
                <a:latin typeface="Times New Roman" pitchFamily="18" charset="0"/>
                <a:cs typeface="Times New Roman" pitchFamily="18" charset="0"/>
              </a:rPr>
              <a:t> Ne jamais frauder ou recourir au plagiat.</a:t>
            </a:r>
          </a:p>
          <a:p>
            <a:pPr algn="just">
              <a:lnSpc>
                <a:spcPct val="150000"/>
              </a:lnSpc>
              <a:buFont typeface="Arial" pitchFamily="34" charset="0"/>
              <a:buChar char="•"/>
            </a:pPr>
            <a:r>
              <a:rPr lang="fr-FR" sz="2200" dirty="0" smtClean="0">
                <a:latin typeface="Times New Roman" pitchFamily="18" charset="0"/>
                <a:cs typeface="Times New Roman" pitchFamily="18" charset="0"/>
              </a:rPr>
              <a:t> Préserver les locaux et les matériels mis à sa disposition et respecter les règles de sécurité et d’hygiène dans tout l’établissement.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15</a:t>
            </a:fld>
            <a:endParaRPr lang="fr-FR"/>
          </a:p>
        </p:txBody>
      </p:sp>
      <p:sp>
        <p:nvSpPr>
          <p:cNvPr id="9" name="ZoneTexte 8"/>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sp>
        <p:nvSpPr>
          <p:cNvPr id="11" name="Rectangle à coins arrondis 10"/>
          <p:cNvSpPr/>
          <p:nvPr/>
        </p:nvSpPr>
        <p:spPr>
          <a:xfrm>
            <a:off x="357158" y="1857364"/>
            <a:ext cx="8286808" cy="2911435"/>
          </a:xfrm>
          <a:prstGeom prst="roundRect">
            <a:avLst/>
          </a:prstGeom>
          <a:solidFill>
            <a:schemeClr val="bg1">
              <a:lumMod val="95000"/>
            </a:schemeClr>
          </a:solidFill>
          <a:effectLst>
            <a:innerShdw blurRad="63500" dist="50800" dir="16200000">
              <a:prstClr val="black">
                <a:alpha val="50000"/>
              </a:prstClr>
            </a:innerShdw>
          </a:effectLst>
        </p:spPr>
        <p:txBody>
          <a:bodyPr wrap="square">
            <a:spAutoFit/>
          </a:bodyPr>
          <a:lstStyle/>
          <a:p>
            <a:pPr algn="just">
              <a:lnSpc>
                <a:spcPct val="150000"/>
              </a:lnSpc>
            </a:pPr>
            <a:r>
              <a:rPr lang="fr-FR" sz="2200" dirty="0" smtClean="0">
                <a:latin typeface="Times New Roman" pitchFamily="18" charset="0"/>
                <a:cs typeface="Times New Roman" pitchFamily="18" charset="0"/>
              </a:rPr>
              <a:t> L’étudiant est dûment informé des fautes qui lui sont reprochées. Les sanctions qu’il encourt sont prévues par la réglementation en vigueur et le règlement intérieur de l’établissement d’enseignement supérieur. Elles sont du ressort du conseil de discipline et peuvent aller jusqu’à l’exclusion définitive de l’établissement.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16</a:t>
            </a:fld>
            <a:endParaRPr lang="fr-FR"/>
          </a:p>
        </p:txBody>
      </p:sp>
      <p:sp>
        <p:nvSpPr>
          <p:cNvPr id="9" name="ZoneTexte 8"/>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sp>
        <p:nvSpPr>
          <p:cNvPr id="11" name="Rectangle 10"/>
          <p:cNvSpPr/>
          <p:nvPr/>
        </p:nvSpPr>
        <p:spPr>
          <a:xfrm>
            <a:off x="357158" y="1643050"/>
            <a:ext cx="8501122" cy="3647152"/>
          </a:xfrm>
          <a:prstGeom prst="rect">
            <a:avLst/>
          </a:prstGeom>
        </p:spPr>
        <p:txBody>
          <a:bodyPr wrap="square">
            <a:spAutoFit/>
          </a:bodyPr>
          <a:lstStyle/>
          <a:p>
            <a:pPr algn="just">
              <a:lnSpc>
                <a:spcPct val="150000"/>
              </a:lnSpc>
            </a:pPr>
            <a:r>
              <a:rPr lang="fr-FR" sz="2200" b="1" dirty="0" smtClean="0">
                <a:latin typeface="Times New Roman" pitchFamily="18" charset="0"/>
                <a:cs typeface="Times New Roman" pitchFamily="18" charset="0"/>
              </a:rPr>
              <a:t> 3-7- Les droits du personnel administratif et technique :</a:t>
            </a:r>
          </a:p>
          <a:p>
            <a:pPr algn="just">
              <a:lnSpc>
                <a:spcPct val="150000"/>
              </a:lnSpc>
              <a:buFont typeface="Arial" pitchFamily="34" charset="0"/>
              <a:buChar char="•"/>
            </a:pPr>
            <a:r>
              <a:rPr lang="fr-FR" sz="2200" dirty="0" smtClean="0">
                <a:latin typeface="Times New Roman" pitchFamily="18" charset="0"/>
                <a:cs typeface="Times New Roman" pitchFamily="18" charset="0"/>
              </a:rPr>
              <a:t> Le personnel administratif et technique doit être traité avec respect, considération, et équité au même titre que l’ensemble des acteurs de l’enseignement supérieur.</a:t>
            </a:r>
          </a:p>
          <a:p>
            <a:pPr algn="just">
              <a:lnSpc>
                <a:spcPct val="150000"/>
              </a:lnSpc>
              <a:buFont typeface="Arial" pitchFamily="34" charset="0"/>
              <a:buChar char="•"/>
            </a:pPr>
            <a:r>
              <a:rPr lang="fr-FR" sz="2200" dirty="0" smtClean="0">
                <a:latin typeface="Times New Roman" pitchFamily="18" charset="0"/>
                <a:cs typeface="Times New Roman" pitchFamily="18" charset="0"/>
              </a:rPr>
              <a:t> Le personnel administratif et technique a droit lors des examens de recrutement, de l’évaluation, de nomination et de promotion, à un traitement objectif et impartial.</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17</a:t>
            </a:fld>
            <a:endParaRPr lang="fr-FR"/>
          </a:p>
        </p:txBody>
      </p:sp>
      <p:sp>
        <p:nvSpPr>
          <p:cNvPr id="9" name="ZoneTexte 8"/>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sp>
        <p:nvSpPr>
          <p:cNvPr id="11" name="Rectangle 10"/>
          <p:cNvSpPr/>
          <p:nvPr/>
        </p:nvSpPr>
        <p:spPr>
          <a:xfrm>
            <a:off x="357158" y="1857364"/>
            <a:ext cx="8429684" cy="3078535"/>
          </a:xfrm>
          <a:prstGeom prst="rect">
            <a:avLst/>
          </a:prstGeom>
        </p:spPr>
        <p:txBody>
          <a:bodyPr wrap="square">
            <a:spAutoFit/>
          </a:bodyPr>
          <a:lstStyle/>
          <a:p>
            <a:pPr algn="just">
              <a:lnSpc>
                <a:spcPct val="150000"/>
              </a:lnSpc>
              <a:buFont typeface="Arial" pitchFamily="34" charset="0"/>
              <a:buChar char="•"/>
            </a:pPr>
            <a:r>
              <a:rPr lang="fr-FR" sz="2200" dirty="0" smtClean="0">
                <a:latin typeface="Times New Roman" pitchFamily="18" charset="0"/>
                <a:cs typeface="Times New Roman" pitchFamily="18" charset="0"/>
              </a:rPr>
              <a:t> Le personnel administratif et technique ne doit subir aucun harcèlement ni aucune discrimination dans l’évolution de sa carrière.</a:t>
            </a:r>
          </a:p>
          <a:p>
            <a:pPr algn="just">
              <a:lnSpc>
                <a:spcPct val="150000"/>
              </a:lnSpc>
              <a:buFont typeface="Arial" pitchFamily="34" charset="0"/>
              <a:buChar char="•"/>
            </a:pPr>
            <a:r>
              <a:rPr lang="fr-FR" sz="2200" dirty="0" smtClean="0">
                <a:latin typeface="Times New Roman" pitchFamily="18" charset="0"/>
                <a:cs typeface="Times New Roman" pitchFamily="18" charset="0"/>
              </a:rPr>
              <a:t> Le personnel administratif et technique bénéficie de conditions adéquates qui lui permettent d’accomplir au mieux sa mission et, à ce titre, il bénéficie des dispositifs de formation continue et d’amélioration constante de ses qualifications.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18</a:t>
            </a:fld>
            <a:endParaRPr lang="fr-FR"/>
          </a:p>
        </p:txBody>
      </p:sp>
      <p:sp>
        <p:nvSpPr>
          <p:cNvPr id="9" name="ZoneTexte 8"/>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sp>
        <p:nvSpPr>
          <p:cNvPr id="11" name="Rectangle 10"/>
          <p:cNvSpPr/>
          <p:nvPr/>
        </p:nvSpPr>
        <p:spPr>
          <a:xfrm>
            <a:off x="357158" y="1857364"/>
            <a:ext cx="8429684" cy="2800767"/>
          </a:xfrm>
          <a:prstGeom prst="rect">
            <a:avLst/>
          </a:prstGeom>
        </p:spPr>
        <p:txBody>
          <a:bodyPr wrap="square">
            <a:spAutoFit/>
          </a:bodyPr>
          <a:lstStyle/>
          <a:p>
            <a:pPr algn="just">
              <a:lnSpc>
                <a:spcPct val="200000"/>
              </a:lnSpc>
            </a:pPr>
            <a:r>
              <a:rPr lang="fr-FR" sz="2200" b="1" dirty="0" smtClean="0">
                <a:latin typeface="Times New Roman" pitchFamily="18" charset="0"/>
                <a:cs typeface="Times New Roman" pitchFamily="18" charset="0"/>
              </a:rPr>
              <a:t>3-8- Les devoirs du personnel administratif et technique :</a:t>
            </a:r>
          </a:p>
          <a:p>
            <a:pPr algn="just">
              <a:lnSpc>
                <a:spcPct val="200000"/>
              </a:lnSpc>
            </a:pPr>
            <a:r>
              <a:rPr lang="fr-FR" sz="2200" dirty="0" smtClean="0">
                <a:latin typeface="Times New Roman" pitchFamily="18" charset="0"/>
                <a:cs typeface="Times New Roman" pitchFamily="18" charset="0"/>
              </a:rPr>
              <a:t>Réunir les conditions optimales permettant :</a:t>
            </a:r>
          </a:p>
          <a:p>
            <a:pPr algn="just">
              <a:lnSpc>
                <a:spcPct val="200000"/>
              </a:lnSpc>
              <a:buFont typeface="Arial" pitchFamily="34" charset="0"/>
              <a:buChar char="•"/>
            </a:pPr>
            <a:r>
              <a:rPr lang="fr-FR" sz="2200" dirty="0" smtClean="0">
                <a:latin typeface="Times New Roman" pitchFamily="18" charset="0"/>
                <a:cs typeface="Times New Roman" pitchFamily="18" charset="0"/>
              </a:rPr>
              <a:t> à l'enseignant-chercheur de s'acquitter au mieux de ses tâches </a:t>
            </a:r>
          </a:p>
          <a:p>
            <a:pPr algn="just">
              <a:lnSpc>
                <a:spcPct val="200000"/>
              </a:lnSpc>
              <a:buFont typeface="Arial" pitchFamily="34" charset="0"/>
              <a:buChar char="•"/>
            </a:pPr>
            <a:r>
              <a:rPr lang="fr-FR" sz="2200" dirty="0" smtClean="0">
                <a:latin typeface="Times New Roman" pitchFamily="18" charset="0"/>
                <a:cs typeface="Times New Roman" pitchFamily="18" charset="0"/>
              </a:rPr>
              <a:t> à l'étudiant de réussir son parcours universitaire.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0B408C1-56E8-4846-B85C-DE4FE9FCDE22}" type="slidenum">
              <a:rPr lang="fr-FR" smtClean="0"/>
              <a:pPr/>
              <a:t>19</a:t>
            </a:fld>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2</a:t>
            </a:fld>
            <a:endParaRPr lang="fr-FR"/>
          </a:p>
        </p:txBody>
      </p:sp>
      <p:sp>
        <p:nvSpPr>
          <p:cNvPr id="9" name="ZoneTexte 8"/>
          <p:cNvSpPr txBox="1"/>
          <p:nvPr/>
        </p:nvSpPr>
        <p:spPr>
          <a:xfrm>
            <a:off x="500034" y="1428736"/>
            <a:ext cx="8429684" cy="1015663"/>
          </a:xfrm>
          <a:prstGeom prst="rect">
            <a:avLst/>
          </a:prstGeom>
          <a:noFill/>
        </p:spPr>
        <p:txBody>
          <a:bodyPr wrap="square" rtlCol="0">
            <a:spAutoFit/>
          </a:bodyPr>
          <a:lstStyle/>
          <a:p>
            <a:pPr algn="just">
              <a:lnSpc>
                <a:spcPct val="150000"/>
              </a:lnSpc>
            </a:pPr>
            <a:r>
              <a:rPr lang="fr-FR" sz="2400" b="1" dirty="0" smtClean="0">
                <a:latin typeface="Times New Roman" pitchFamily="18" charset="0"/>
                <a:cs typeface="Times New Roman" pitchFamily="18" charset="0"/>
              </a:rPr>
              <a:t>1- Historique:</a:t>
            </a:r>
          </a:p>
          <a:p>
            <a:endParaRPr lang="fr-FR" sz="2400" dirty="0"/>
          </a:p>
        </p:txBody>
      </p:sp>
      <p:graphicFrame>
        <p:nvGraphicFramePr>
          <p:cNvPr id="8" name="Diagramme 7"/>
          <p:cNvGraphicFramePr/>
          <p:nvPr/>
        </p:nvGraphicFramePr>
        <p:xfrm>
          <a:off x="1071538" y="2071678"/>
          <a:ext cx="6929486"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3</a:t>
            </a:fld>
            <a:endParaRPr lang="fr-FR"/>
          </a:p>
        </p:txBody>
      </p:sp>
      <p:sp>
        <p:nvSpPr>
          <p:cNvPr id="8" name="ZoneTexte 7"/>
          <p:cNvSpPr txBox="1"/>
          <p:nvPr/>
        </p:nvSpPr>
        <p:spPr>
          <a:xfrm>
            <a:off x="0" y="1643050"/>
            <a:ext cx="9144000" cy="3499009"/>
          </a:xfrm>
          <a:prstGeom prst="roundRect">
            <a:avLst>
              <a:gd name="adj" fmla="val 31603"/>
            </a:avLst>
          </a:prstGeom>
          <a:noFill/>
        </p:spPr>
        <p:txBody>
          <a:bodyPr wrap="square" rtlCol="0">
            <a:spAutoFit/>
          </a:bodyPr>
          <a:lstStyle/>
          <a:p>
            <a:pPr algn="just">
              <a:lnSpc>
                <a:spcPct val="150000"/>
              </a:lnSpc>
            </a:pPr>
            <a:r>
              <a:rPr lang="fr-FR" sz="2400" dirty="0" smtClean="0">
                <a:latin typeface="Times New Roman" pitchFamily="18" charset="0"/>
                <a:cs typeface="Times New Roman" pitchFamily="18" charset="0"/>
              </a:rPr>
              <a:t>La charte d’éthique et de déontologie réaffirme des principes généraux issus de normes universelles ainsi que de valeurs propres à notre société, et qui doivent être le moteur de la démarche d’apprentissage et de mise en œuvre de l’éthique et de la déontologie universitaires.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4</a:t>
            </a:fld>
            <a:endParaRPr lang="fr-FR"/>
          </a:p>
        </p:txBody>
      </p:sp>
      <p:grpSp>
        <p:nvGrpSpPr>
          <p:cNvPr id="2" name="Group 2"/>
          <p:cNvGrpSpPr>
            <a:grpSpLocks/>
          </p:cNvGrpSpPr>
          <p:nvPr/>
        </p:nvGrpSpPr>
        <p:grpSpPr bwMode="auto">
          <a:xfrm>
            <a:off x="4000496" y="1214422"/>
            <a:ext cx="5143504" cy="5143536"/>
            <a:chOff x="1124" y="-1307"/>
            <a:chExt cx="10576" cy="8672"/>
          </a:xfrm>
        </p:grpSpPr>
        <p:sp>
          <p:nvSpPr>
            <p:cNvPr id="1027" name="Freeform 3"/>
            <p:cNvSpPr>
              <a:spLocks/>
            </p:cNvSpPr>
            <p:nvPr/>
          </p:nvSpPr>
          <p:spPr bwMode="auto">
            <a:xfrm>
              <a:off x="1124" y="-283"/>
              <a:ext cx="10576" cy="7648"/>
            </a:xfrm>
            <a:custGeom>
              <a:avLst/>
              <a:gdLst/>
              <a:ahLst/>
              <a:cxnLst>
                <a:cxn ang="0">
                  <a:pos x="4764" y="19"/>
                </a:cxn>
                <a:cxn ang="0">
                  <a:pos x="4170" y="86"/>
                </a:cxn>
                <a:cxn ang="0">
                  <a:pos x="3601" y="199"/>
                </a:cxn>
                <a:cxn ang="0">
                  <a:pos x="3059" y="356"/>
                </a:cxn>
                <a:cxn ang="0">
                  <a:pos x="2548" y="553"/>
                </a:cxn>
                <a:cxn ang="0">
                  <a:pos x="2073" y="788"/>
                </a:cxn>
                <a:cxn ang="0">
                  <a:pos x="1637" y="1058"/>
                </a:cxn>
                <a:cxn ang="0">
                  <a:pos x="1244" y="1360"/>
                </a:cxn>
                <a:cxn ang="0">
                  <a:pos x="897" y="1692"/>
                </a:cxn>
                <a:cxn ang="0">
                  <a:pos x="602" y="2051"/>
                </a:cxn>
                <a:cxn ang="0">
                  <a:pos x="361" y="2433"/>
                </a:cxn>
                <a:cxn ang="0">
                  <a:pos x="178" y="2837"/>
                </a:cxn>
                <a:cxn ang="0">
                  <a:pos x="57" y="3259"/>
                </a:cxn>
                <a:cxn ang="0">
                  <a:pos x="3" y="3697"/>
                </a:cxn>
                <a:cxn ang="0">
                  <a:pos x="18" y="4141"/>
                </a:cxn>
                <a:cxn ang="0">
                  <a:pos x="101" y="4572"/>
                </a:cxn>
                <a:cxn ang="0">
                  <a:pos x="249" y="4987"/>
                </a:cxn>
                <a:cxn ang="0">
                  <a:pos x="457" y="5382"/>
                </a:cxn>
                <a:cxn ang="0">
                  <a:pos x="722" y="5754"/>
                </a:cxn>
                <a:cxn ang="0">
                  <a:pos x="1040" y="6102"/>
                </a:cxn>
                <a:cxn ang="0">
                  <a:pos x="1407" y="6421"/>
                </a:cxn>
                <a:cxn ang="0">
                  <a:pos x="1819" y="6710"/>
                </a:cxn>
                <a:cxn ang="0">
                  <a:pos x="2272" y="6966"/>
                </a:cxn>
                <a:cxn ang="0">
                  <a:pos x="2763" y="7185"/>
                </a:cxn>
                <a:cxn ang="0">
                  <a:pos x="3287" y="7365"/>
                </a:cxn>
                <a:cxn ang="0">
                  <a:pos x="3842" y="7503"/>
                </a:cxn>
                <a:cxn ang="0">
                  <a:pos x="4422" y="7597"/>
                </a:cxn>
                <a:cxn ang="0">
                  <a:pos x="5024" y="7644"/>
                </a:cxn>
                <a:cxn ang="0">
                  <a:pos x="5639" y="7640"/>
                </a:cxn>
                <a:cxn ang="0">
                  <a:pos x="6239" y="7587"/>
                </a:cxn>
                <a:cxn ang="0">
                  <a:pos x="6815" y="7486"/>
                </a:cxn>
                <a:cxn ang="0">
                  <a:pos x="7365" y="7342"/>
                </a:cxn>
                <a:cxn ang="0">
                  <a:pos x="7885" y="7156"/>
                </a:cxn>
                <a:cxn ang="0">
                  <a:pos x="8371" y="6931"/>
                </a:cxn>
                <a:cxn ang="0">
                  <a:pos x="8819" y="6671"/>
                </a:cxn>
                <a:cxn ang="0">
                  <a:pos x="9225" y="6378"/>
                </a:cxn>
                <a:cxn ang="0">
                  <a:pos x="9585" y="6054"/>
                </a:cxn>
                <a:cxn ang="0">
                  <a:pos x="9895" y="5703"/>
                </a:cxn>
                <a:cxn ang="0">
                  <a:pos x="10152" y="5327"/>
                </a:cxn>
                <a:cxn ang="0">
                  <a:pos x="10352" y="4929"/>
                </a:cxn>
                <a:cxn ang="0">
                  <a:pos x="10491" y="4512"/>
                </a:cxn>
                <a:cxn ang="0">
                  <a:pos x="10565" y="4078"/>
                </a:cxn>
                <a:cxn ang="0">
                  <a:pos x="10570" y="3633"/>
                </a:cxn>
                <a:cxn ang="0">
                  <a:pos x="10505" y="3198"/>
                </a:cxn>
                <a:cxn ang="0">
                  <a:pos x="10376" y="2778"/>
                </a:cxn>
                <a:cxn ang="0">
                  <a:pos x="10184" y="2377"/>
                </a:cxn>
                <a:cxn ang="0">
                  <a:pos x="9935" y="1998"/>
                </a:cxn>
                <a:cxn ang="0">
                  <a:pos x="9632" y="1643"/>
                </a:cxn>
                <a:cxn ang="0">
                  <a:pos x="9279" y="1315"/>
                </a:cxn>
                <a:cxn ang="0">
                  <a:pos x="8879" y="1017"/>
                </a:cxn>
                <a:cxn ang="0">
                  <a:pos x="8437" y="752"/>
                </a:cxn>
                <a:cxn ang="0">
                  <a:pos x="7957" y="522"/>
                </a:cxn>
                <a:cxn ang="0">
                  <a:pos x="7442" y="331"/>
                </a:cxn>
                <a:cxn ang="0">
                  <a:pos x="6896" y="180"/>
                </a:cxn>
                <a:cxn ang="0">
                  <a:pos x="6322" y="73"/>
                </a:cxn>
                <a:cxn ang="0">
                  <a:pos x="5726" y="13"/>
                </a:cxn>
              </a:cxnLst>
              <a:rect l="0" t="0" r="r" b="b"/>
              <a:pathLst>
                <a:path w="10576" h="7648">
                  <a:moveTo>
                    <a:pt x="5288" y="0"/>
                  </a:moveTo>
                  <a:lnTo>
                    <a:pt x="5200" y="1"/>
                  </a:lnTo>
                  <a:lnTo>
                    <a:pt x="5112" y="2"/>
                  </a:lnTo>
                  <a:lnTo>
                    <a:pt x="5024" y="5"/>
                  </a:lnTo>
                  <a:lnTo>
                    <a:pt x="4937" y="9"/>
                  </a:lnTo>
                  <a:lnTo>
                    <a:pt x="4850" y="13"/>
                  </a:lnTo>
                  <a:lnTo>
                    <a:pt x="4764" y="19"/>
                  </a:lnTo>
                  <a:lnTo>
                    <a:pt x="4677" y="25"/>
                  </a:lnTo>
                  <a:lnTo>
                    <a:pt x="4592" y="33"/>
                  </a:lnTo>
                  <a:lnTo>
                    <a:pt x="4507" y="42"/>
                  </a:lnTo>
                  <a:lnTo>
                    <a:pt x="4422" y="51"/>
                  </a:lnTo>
                  <a:lnTo>
                    <a:pt x="4337" y="62"/>
                  </a:lnTo>
                  <a:lnTo>
                    <a:pt x="4254" y="73"/>
                  </a:lnTo>
                  <a:lnTo>
                    <a:pt x="4170" y="86"/>
                  </a:lnTo>
                  <a:lnTo>
                    <a:pt x="4087" y="99"/>
                  </a:lnTo>
                  <a:lnTo>
                    <a:pt x="4005" y="114"/>
                  </a:lnTo>
                  <a:lnTo>
                    <a:pt x="3923" y="129"/>
                  </a:lnTo>
                  <a:lnTo>
                    <a:pt x="3842" y="145"/>
                  </a:lnTo>
                  <a:lnTo>
                    <a:pt x="3761" y="162"/>
                  </a:lnTo>
                  <a:lnTo>
                    <a:pt x="3680" y="180"/>
                  </a:lnTo>
                  <a:lnTo>
                    <a:pt x="3601" y="199"/>
                  </a:lnTo>
                  <a:lnTo>
                    <a:pt x="3522" y="219"/>
                  </a:lnTo>
                  <a:lnTo>
                    <a:pt x="3443" y="239"/>
                  </a:lnTo>
                  <a:lnTo>
                    <a:pt x="3365" y="261"/>
                  </a:lnTo>
                  <a:lnTo>
                    <a:pt x="3287" y="283"/>
                  </a:lnTo>
                  <a:lnTo>
                    <a:pt x="3211" y="307"/>
                  </a:lnTo>
                  <a:lnTo>
                    <a:pt x="3134" y="331"/>
                  </a:lnTo>
                  <a:lnTo>
                    <a:pt x="3059" y="356"/>
                  </a:lnTo>
                  <a:lnTo>
                    <a:pt x="2984" y="381"/>
                  </a:lnTo>
                  <a:lnTo>
                    <a:pt x="2910" y="408"/>
                  </a:lnTo>
                  <a:lnTo>
                    <a:pt x="2836" y="435"/>
                  </a:lnTo>
                  <a:lnTo>
                    <a:pt x="2763" y="464"/>
                  </a:lnTo>
                  <a:lnTo>
                    <a:pt x="2691" y="493"/>
                  </a:lnTo>
                  <a:lnTo>
                    <a:pt x="2619" y="522"/>
                  </a:lnTo>
                  <a:lnTo>
                    <a:pt x="2548" y="553"/>
                  </a:lnTo>
                  <a:lnTo>
                    <a:pt x="2478" y="584"/>
                  </a:lnTo>
                  <a:lnTo>
                    <a:pt x="2409" y="616"/>
                  </a:lnTo>
                  <a:lnTo>
                    <a:pt x="2340" y="649"/>
                  </a:lnTo>
                  <a:lnTo>
                    <a:pt x="2272" y="683"/>
                  </a:lnTo>
                  <a:lnTo>
                    <a:pt x="2205" y="717"/>
                  </a:lnTo>
                  <a:lnTo>
                    <a:pt x="2139" y="752"/>
                  </a:lnTo>
                  <a:lnTo>
                    <a:pt x="2073" y="788"/>
                  </a:lnTo>
                  <a:lnTo>
                    <a:pt x="2008" y="824"/>
                  </a:lnTo>
                  <a:lnTo>
                    <a:pt x="1944" y="862"/>
                  </a:lnTo>
                  <a:lnTo>
                    <a:pt x="1881" y="900"/>
                  </a:lnTo>
                  <a:lnTo>
                    <a:pt x="1819" y="938"/>
                  </a:lnTo>
                  <a:lnTo>
                    <a:pt x="1757" y="977"/>
                  </a:lnTo>
                  <a:lnTo>
                    <a:pt x="1697" y="1017"/>
                  </a:lnTo>
                  <a:lnTo>
                    <a:pt x="1637" y="1058"/>
                  </a:lnTo>
                  <a:lnTo>
                    <a:pt x="1578" y="1099"/>
                  </a:lnTo>
                  <a:lnTo>
                    <a:pt x="1520" y="1141"/>
                  </a:lnTo>
                  <a:lnTo>
                    <a:pt x="1463" y="1184"/>
                  </a:lnTo>
                  <a:lnTo>
                    <a:pt x="1407" y="1227"/>
                  </a:lnTo>
                  <a:lnTo>
                    <a:pt x="1351" y="1271"/>
                  </a:lnTo>
                  <a:lnTo>
                    <a:pt x="1297" y="1315"/>
                  </a:lnTo>
                  <a:lnTo>
                    <a:pt x="1244" y="1360"/>
                  </a:lnTo>
                  <a:lnTo>
                    <a:pt x="1191" y="1406"/>
                  </a:lnTo>
                  <a:lnTo>
                    <a:pt x="1140" y="1452"/>
                  </a:lnTo>
                  <a:lnTo>
                    <a:pt x="1089" y="1499"/>
                  </a:lnTo>
                  <a:lnTo>
                    <a:pt x="1040" y="1547"/>
                  </a:lnTo>
                  <a:lnTo>
                    <a:pt x="991" y="1595"/>
                  </a:lnTo>
                  <a:lnTo>
                    <a:pt x="944" y="1643"/>
                  </a:lnTo>
                  <a:lnTo>
                    <a:pt x="897" y="1692"/>
                  </a:lnTo>
                  <a:lnTo>
                    <a:pt x="852" y="1742"/>
                  </a:lnTo>
                  <a:lnTo>
                    <a:pt x="808" y="1792"/>
                  </a:lnTo>
                  <a:lnTo>
                    <a:pt x="764" y="1843"/>
                  </a:lnTo>
                  <a:lnTo>
                    <a:pt x="722" y="1894"/>
                  </a:lnTo>
                  <a:lnTo>
                    <a:pt x="681" y="1946"/>
                  </a:lnTo>
                  <a:lnTo>
                    <a:pt x="641" y="1998"/>
                  </a:lnTo>
                  <a:lnTo>
                    <a:pt x="602" y="2051"/>
                  </a:lnTo>
                  <a:lnTo>
                    <a:pt x="564" y="2104"/>
                  </a:lnTo>
                  <a:lnTo>
                    <a:pt x="527" y="2158"/>
                  </a:lnTo>
                  <a:lnTo>
                    <a:pt x="491" y="2212"/>
                  </a:lnTo>
                  <a:lnTo>
                    <a:pt x="457" y="2267"/>
                  </a:lnTo>
                  <a:lnTo>
                    <a:pt x="424" y="2322"/>
                  </a:lnTo>
                  <a:lnTo>
                    <a:pt x="392" y="2377"/>
                  </a:lnTo>
                  <a:lnTo>
                    <a:pt x="361" y="2433"/>
                  </a:lnTo>
                  <a:lnTo>
                    <a:pt x="331" y="2490"/>
                  </a:lnTo>
                  <a:lnTo>
                    <a:pt x="302" y="2547"/>
                  </a:lnTo>
                  <a:lnTo>
                    <a:pt x="275" y="2604"/>
                  </a:lnTo>
                  <a:lnTo>
                    <a:pt x="249" y="2662"/>
                  </a:lnTo>
                  <a:lnTo>
                    <a:pt x="224" y="2720"/>
                  </a:lnTo>
                  <a:lnTo>
                    <a:pt x="200" y="2778"/>
                  </a:lnTo>
                  <a:lnTo>
                    <a:pt x="178" y="2837"/>
                  </a:lnTo>
                  <a:lnTo>
                    <a:pt x="157" y="2896"/>
                  </a:lnTo>
                  <a:lnTo>
                    <a:pt x="137" y="2956"/>
                  </a:lnTo>
                  <a:lnTo>
                    <a:pt x="118" y="3016"/>
                  </a:lnTo>
                  <a:lnTo>
                    <a:pt x="101" y="3076"/>
                  </a:lnTo>
                  <a:lnTo>
                    <a:pt x="85" y="3137"/>
                  </a:lnTo>
                  <a:lnTo>
                    <a:pt x="71" y="3198"/>
                  </a:lnTo>
                  <a:lnTo>
                    <a:pt x="57" y="3259"/>
                  </a:lnTo>
                  <a:lnTo>
                    <a:pt x="45" y="3321"/>
                  </a:lnTo>
                  <a:lnTo>
                    <a:pt x="35" y="3383"/>
                  </a:lnTo>
                  <a:lnTo>
                    <a:pt x="26" y="3445"/>
                  </a:lnTo>
                  <a:lnTo>
                    <a:pt x="18" y="3507"/>
                  </a:lnTo>
                  <a:lnTo>
                    <a:pt x="11" y="3570"/>
                  </a:lnTo>
                  <a:lnTo>
                    <a:pt x="6" y="3633"/>
                  </a:lnTo>
                  <a:lnTo>
                    <a:pt x="3" y="3697"/>
                  </a:lnTo>
                  <a:lnTo>
                    <a:pt x="1" y="3760"/>
                  </a:lnTo>
                  <a:lnTo>
                    <a:pt x="0" y="3824"/>
                  </a:lnTo>
                  <a:lnTo>
                    <a:pt x="1" y="3888"/>
                  </a:lnTo>
                  <a:lnTo>
                    <a:pt x="3" y="3952"/>
                  </a:lnTo>
                  <a:lnTo>
                    <a:pt x="6" y="4015"/>
                  </a:lnTo>
                  <a:lnTo>
                    <a:pt x="11" y="4078"/>
                  </a:lnTo>
                  <a:lnTo>
                    <a:pt x="18" y="4141"/>
                  </a:lnTo>
                  <a:lnTo>
                    <a:pt x="26" y="4204"/>
                  </a:lnTo>
                  <a:lnTo>
                    <a:pt x="35" y="4266"/>
                  </a:lnTo>
                  <a:lnTo>
                    <a:pt x="45" y="4328"/>
                  </a:lnTo>
                  <a:lnTo>
                    <a:pt x="57" y="4389"/>
                  </a:lnTo>
                  <a:lnTo>
                    <a:pt x="71" y="4451"/>
                  </a:lnTo>
                  <a:lnTo>
                    <a:pt x="85" y="4512"/>
                  </a:lnTo>
                  <a:lnTo>
                    <a:pt x="101" y="4572"/>
                  </a:lnTo>
                  <a:lnTo>
                    <a:pt x="118" y="4633"/>
                  </a:lnTo>
                  <a:lnTo>
                    <a:pt x="137" y="4693"/>
                  </a:lnTo>
                  <a:lnTo>
                    <a:pt x="157" y="4752"/>
                  </a:lnTo>
                  <a:lnTo>
                    <a:pt x="178" y="4811"/>
                  </a:lnTo>
                  <a:lnTo>
                    <a:pt x="200" y="4870"/>
                  </a:lnTo>
                  <a:lnTo>
                    <a:pt x="224" y="4929"/>
                  </a:lnTo>
                  <a:lnTo>
                    <a:pt x="249" y="4987"/>
                  </a:lnTo>
                  <a:lnTo>
                    <a:pt x="275" y="5044"/>
                  </a:lnTo>
                  <a:lnTo>
                    <a:pt x="302" y="5102"/>
                  </a:lnTo>
                  <a:lnTo>
                    <a:pt x="331" y="5159"/>
                  </a:lnTo>
                  <a:lnTo>
                    <a:pt x="361" y="5215"/>
                  </a:lnTo>
                  <a:lnTo>
                    <a:pt x="392" y="5271"/>
                  </a:lnTo>
                  <a:lnTo>
                    <a:pt x="424" y="5327"/>
                  </a:lnTo>
                  <a:lnTo>
                    <a:pt x="457" y="5382"/>
                  </a:lnTo>
                  <a:lnTo>
                    <a:pt x="491" y="5436"/>
                  </a:lnTo>
                  <a:lnTo>
                    <a:pt x="527" y="5491"/>
                  </a:lnTo>
                  <a:lnTo>
                    <a:pt x="564" y="5544"/>
                  </a:lnTo>
                  <a:lnTo>
                    <a:pt x="602" y="5598"/>
                  </a:lnTo>
                  <a:lnTo>
                    <a:pt x="641" y="5650"/>
                  </a:lnTo>
                  <a:lnTo>
                    <a:pt x="681" y="5703"/>
                  </a:lnTo>
                  <a:lnTo>
                    <a:pt x="722" y="5754"/>
                  </a:lnTo>
                  <a:lnTo>
                    <a:pt x="764" y="5806"/>
                  </a:lnTo>
                  <a:lnTo>
                    <a:pt x="808" y="5856"/>
                  </a:lnTo>
                  <a:lnTo>
                    <a:pt x="852" y="5906"/>
                  </a:lnTo>
                  <a:lnTo>
                    <a:pt x="897" y="5956"/>
                  </a:lnTo>
                  <a:lnTo>
                    <a:pt x="944" y="6005"/>
                  </a:lnTo>
                  <a:lnTo>
                    <a:pt x="991" y="6054"/>
                  </a:lnTo>
                  <a:lnTo>
                    <a:pt x="1040" y="6102"/>
                  </a:lnTo>
                  <a:lnTo>
                    <a:pt x="1089" y="6149"/>
                  </a:lnTo>
                  <a:lnTo>
                    <a:pt x="1140" y="6196"/>
                  </a:lnTo>
                  <a:lnTo>
                    <a:pt x="1191" y="6242"/>
                  </a:lnTo>
                  <a:lnTo>
                    <a:pt x="1244" y="6288"/>
                  </a:lnTo>
                  <a:lnTo>
                    <a:pt x="1297" y="6333"/>
                  </a:lnTo>
                  <a:lnTo>
                    <a:pt x="1351" y="6378"/>
                  </a:lnTo>
                  <a:lnTo>
                    <a:pt x="1407" y="6421"/>
                  </a:lnTo>
                  <a:lnTo>
                    <a:pt x="1463" y="6465"/>
                  </a:lnTo>
                  <a:lnTo>
                    <a:pt x="1520" y="6507"/>
                  </a:lnTo>
                  <a:lnTo>
                    <a:pt x="1578" y="6549"/>
                  </a:lnTo>
                  <a:lnTo>
                    <a:pt x="1637" y="6590"/>
                  </a:lnTo>
                  <a:lnTo>
                    <a:pt x="1697" y="6631"/>
                  </a:lnTo>
                  <a:lnTo>
                    <a:pt x="1757" y="6671"/>
                  </a:lnTo>
                  <a:lnTo>
                    <a:pt x="1819" y="6710"/>
                  </a:lnTo>
                  <a:lnTo>
                    <a:pt x="1881" y="6749"/>
                  </a:lnTo>
                  <a:lnTo>
                    <a:pt x="1944" y="6787"/>
                  </a:lnTo>
                  <a:lnTo>
                    <a:pt x="2008" y="6824"/>
                  </a:lnTo>
                  <a:lnTo>
                    <a:pt x="2073" y="6861"/>
                  </a:lnTo>
                  <a:lnTo>
                    <a:pt x="2139" y="6896"/>
                  </a:lnTo>
                  <a:lnTo>
                    <a:pt x="2205" y="6931"/>
                  </a:lnTo>
                  <a:lnTo>
                    <a:pt x="2272" y="6966"/>
                  </a:lnTo>
                  <a:lnTo>
                    <a:pt x="2340" y="6999"/>
                  </a:lnTo>
                  <a:lnTo>
                    <a:pt x="2409" y="7032"/>
                  </a:lnTo>
                  <a:lnTo>
                    <a:pt x="2478" y="7064"/>
                  </a:lnTo>
                  <a:lnTo>
                    <a:pt x="2548" y="7096"/>
                  </a:lnTo>
                  <a:lnTo>
                    <a:pt x="2619" y="7126"/>
                  </a:lnTo>
                  <a:lnTo>
                    <a:pt x="2691" y="7156"/>
                  </a:lnTo>
                  <a:lnTo>
                    <a:pt x="2763" y="7185"/>
                  </a:lnTo>
                  <a:lnTo>
                    <a:pt x="2836" y="7213"/>
                  </a:lnTo>
                  <a:lnTo>
                    <a:pt x="2910" y="7241"/>
                  </a:lnTo>
                  <a:lnTo>
                    <a:pt x="2984" y="7267"/>
                  </a:lnTo>
                  <a:lnTo>
                    <a:pt x="3059" y="7293"/>
                  </a:lnTo>
                  <a:lnTo>
                    <a:pt x="3134" y="7318"/>
                  </a:lnTo>
                  <a:lnTo>
                    <a:pt x="3211" y="7342"/>
                  </a:lnTo>
                  <a:lnTo>
                    <a:pt x="3287" y="7365"/>
                  </a:lnTo>
                  <a:lnTo>
                    <a:pt x="3365" y="7388"/>
                  </a:lnTo>
                  <a:lnTo>
                    <a:pt x="3443" y="7409"/>
                  </a:lnTo>
                  <a:lnTo>
                    <a:pt x="3522" y="7430"/>
                  </a:lnTo>
                  <a:lnTo>
                    <a:pt x="3601" y="7449"/>
                  </a:lnTo>
                  <a:lnTo>
                    <a:pt x="3680" y="7468"/>
                  </a:lnTo>
                  <a:lnTo>
                    <a:pt x="3761" y="7486"/>
                  </a:lnTo>
                  <a:lnTo>
                    <a:pt x="3842" y="7503"/>
                  </a:lnTo>
                  <a:lnTo>
                    <a:pt x="3923" y="7520"/>
                  </a:lnTo>
                  <a:lnTo>
                    <a:pt x="4005" y="7535"/>
                  </a:lnTo>
                  <a:lnTo>
                    <a:pt x="4087" y="7549"/>
                  </a:lnTo>
                  <a:lnTo>
                    <a:pt x="4170" y="7563"/>
                  </a:lnTo>
                  <a:lnTo>
                    <a:pt x="4254" y="7575"/>
                  </a:lnTo>
                  <a:lnTo>
                    <a:pt x="4337" y="7587"/>
                  </a:lnTo>
                  <a:lnTo>
                    <a:pt x="4422" y="7597"/>
                  </a:lnTo>
                  <a:lnTo>
                    <a:pt x="4507" y="7607"/>
                  </a:lnTo>
                  <a:lnTo>
                    <a:pt x="4592" y="7615"/>
                  </a:lnTo>
                  <a:lnTo>
                    <a:pt x="4677" y="7623"/>
                  </a:lnTo>
                  <a:lnTo>
                    <a:pt x="4764" y="7630"/>
                  </a:lnTo>
                  <a:lnTo>
                    <a:pt x="4850" y="7635"/>
                  </a:lnTo>
                  <a:lnTo>
                    <a:pt x="4937" y="7640"/>
                  </a:lnTo>
                  <a:lnTo>
                    <a:pt x="5024" y="7644"/>
                  </a:lnTo>
                  <a:lnTo>
                    <a:pt x="5112" y="7646"/>
                  </a:lnTo>
                  <a:lnTo>
                    <a:pt x="5200" y="7648"/>
                  </a:lnTo>
                  <a:lnTo>
                    <a:pt x="5288" y="7648"/>
                  </a:lnTo>
                  <a:lnTo>
                    <a:pt x="5376" y="7648"/>
                  </a:lnTo>
                  <a:lnTo>
                    <a:pt x="5464" y="7646"/>
                  </a:lnTo>
                  <a:lnTo>
                    <a:pt x="5552" y="7644"/>
                  </a:lnTo>
                  <a:lnTo>
                    <a:pt x="5639" y="7640"/>
                  </a:lnTo>
                  <a:lnTo>
                    <a:pt x="5726" y="7635"/>
                  </a:lnTo>
                  <a:lnTo>
                    <a:pt x="5812" y="7630"/>
                  </a:lnTo>
                  <a:lnTo>
                    <a:pt x="5899" y="7623"/>
                  </a:lnTo>
                  <a:lnTo>
                    <a:pt x="5984" y="7615"/>
                  </a:lnTo>
                  <a:lnTo>
                    <a:pt x="6069" y="7607"/>
                  </a:lnTo>
                  <a:lnTo>
                    <a:pt x="6154" y="7597"/>
                  </a:lnTo>
                  <a:lnTo>
                    <a:pt x="6239" y="7587"/>
                  </a:lnTo>
                  <a:lnTo>
                    <a:pt x="6322" y="7575"/>
                  </a:lnTo>
                  <a:lnTo>
                    <a:pt x="6406" y="7563"/>
                  </a:lnTo>
                  <a:lnTo>
                    <a:pt x="6489" y="7549"/>
                  </a:lnTo>
                  <a:lnTo>
                    <a:pt x="6571" y="7535"/>
                  </a:lnTo>
                  <a:lnTo>
                    <a:pt x="6653" y="7520"/>
                  </a:lnTo>
                  <a:lnTo>
                    <a:pt x="6734" y="7503"/>
                  </a:lnTo>
                  <a:lnTo>
                    <a:pt x="6815" y="7486"/>
                  </a:lnTo>
                  <a:lnTo>
                    <a:pt x="6896" y="7468"/>
                  </a:lnTo>
                  <a:lnTo>
                    <a:pt x="6975" y="7449"/>
                  </a:lnTo>
                  <a:lnTo>
                    <a:pt x="7054" y="7430"/>
                  </a:lnTo>
                  <a:lnTo>
                    <a:pt x="7133" y="7409"/>
                  </a:lnTo>
                  <a:lnTo>
                    <a:pt x="7211" y="7388"/>
                  </a:lnTo>
                  <a:lnTo>
                    <a:pt x="7289" y="7365"/>
                  </a:lnTo>
                  <a:lnTo>
                    <a:pt x="7365" y="7342"/>
                  </a:lnTo>
                  <a:lnTo>
                    <a:pt x="7442" y="7318"/>
                  </a:lnTo>
                  <a:lnTo>
                    <a:pt x="7517" y="7293"/>
                  </a:lnTo>
                  <a:lnTo>
                    <a:pt x="7592" y="7267"/>
                  </a:lnTo>
                  <a:lnTo>
                    <a:pt x="7666" y="7241"/>
                  </a:lnTo>
                  <a:lnTo>
                    <a:pt x="7740" y="7213"/>
                  </a:lnTo>
                  <a:lnTo>
                    <a:pt x="7813" y="7185"/>
                  </a:lnTo>
                  <a:lnTo>
                    <a:pt x="7885" y="7156"/>
                  </a:lnTo>
                  <a:lnTo>
                    <a:pt x="7957" y="7126"/>
                  </a:lnTo>
                  <a:lnTo>
                    <a:pt x="8028" y="7096"/>
                  </a:lnTo>
                  <a:lnTo>
                    <a:pt x="8098" y="7064"/>
                  </a:lnTo>
                  <a:lnTo>
                    <a:pt x="8167" y="7032"/>
                  </a:lnTo>
                  <a:lnTo>
                    <a:pt x="8236" y="6999"/>
                  </a:lnTo>
                  <a:lnTo>
                    <a:pt x="8304" y="6966"/>
                  </a:lnTo>
                  <a:lnTo>
                    <a:pt x="8371" y="6931"/>
                  </a:lnTo>
                  <a:lnTo>
                    <a:pt x="8437" y="6896"/>
                  </a:lnTo>
                  <a:lnTo>
                    <a:pt x="8503" y="6861"/>
                  </a:lnTo>
                  <a:lnTo>
                    <a:pt x="8568" y="6824"/>
                  </a:lnTo>
                  <a:lnTo>
                    <a:pt x="8632" y="6787"/>
                  </a:lnTo>
                  <a:lnTo>
                    <a:pt x="8695" y="6749"/>
                  </a:lnTo>
                  <a:lnTo>
                    <a:pt x="8757" y="6710"/>
                  </a:lnTo>
                  <a:lnTo>
                    <a:pt x="8819" y="6671"/>
                  </a:lnTo>
                  <a:lnTo>
                    <a:pt x="8879" y="6631"/>
                  </a:lnTo>
                  <a:lnTo>
                    <a:pt x="8939" y="6590"/>
                  </a:lnTo>
                  <a:lnTo>
                    <a:pt x="8998" y="6549"/>
                  </a:lnTo>
                  <a:lnTo>
                    <a:pt x="9056" y="6507"/>
                  </a:lnTo>
                  <a:lnTo>
                    <a:pt x="9113" y="6465"/>
                  </a:lnTo>
                  <a:lnTo>
                    <a:pt x="9169" y="6421"/>
                  </a:lnTo>
                  <a:lnTo>
                    <a:pt x="9225" y="6378"/>
                  </a:lnTo>
                  <a:lnTo>
                    <a:pt x="9279" y="6333"/>
                  </a:lnTo>
                  <a:lnTo>
                    <a:pt x="9332" y="6288"/>
                  </a:lnTo>
                  <a:lnTo>
                    <a:pt x="9385" y="6242"/>
                  </a:lnTo>
                  <a:lnTo>
                    <a:pt x="9436" y="6196"/>
                  </a:lnTo>
                  <a:lnTo>
                    <a:pt x="9487" y="6149"/>
                  </a:lnTo>
                  <a:lnTo>
                    <a:pt x="9536" y="6102"/>
                  </a:lnTo>
                  <a:lnTo>
                    <a:pt x="9585" y="6054"/>
                  </a:lnTo>
                  <a:lnTo>
                    <a:pt x="9632" y="6005"/>
                  </a:lnTo>
                  <a:lnTo>
                    <a:pt x="9679" y="5956"/>
                  </a:lnTo>
                  <a:lnTo>
                    <a:pt x="9724" y="5906"/>
                  </a:lnTo>
                  <a:lnTo>
                    <a:pt x="9768" y="5856"/>
                  </a:lnTo>
                  <a:lnTo>
                    <a:pt x="9812" y="5806"/>
                  </a:lnTo>
                  <a:lnTo>
                    <a:pt x="9854" y="5754"/>
                  </a:lnTo>
                  <a:lnTo>
                    <a:pt x="9895" y="5703"/>
                  </a:lnTo>
                  <a:lnTo>
                    <a:pt x="9935" y="5650"/>
                  </a:lnTo>
                  <a:lnTo>
                    <a:pt x="9974" y="5598"/>
                  </a:lnTo>
                  <a:lnTo>
                    <a:pt x="10012" y="5544"/>
                  </a:lnTo>
                  <a:lnTo>
                    <a:pt x="10049" y="5491"/>
                  </a:lnTo>
                  <a:lnTo>
                    <a:pt x="10085" y="5436"/>
                  </a:lnTo>
                  <a:lnTo>
                    <a:pt x="10119" y="5382"/>
                  </a:lnTo>
                  <a:lnTo>
                    <a:pt x="10152" y="5327"/>
                  </a:lnTo>
                  <a:lnTo>
                    <a:pt x="10184" y="5271"/>
                  </a:lnTo>
                  <a:lnTo>
                    <a:pt x="10215" y="5215"/>
                  </a:lnTo>
                  <a:lnTo>
                    <a:pt x="10245" y="5159"/>
                  </a:lnTo>
                  <a:lnTo>
                    <a:pt x="10274" y="5102"/>
                  </a:lnTo>
                  <a:lnTo>
                    <a:pt x="10301" y="5044"/>
                  </a:lnTo>
                  <a:lnTo>
                    <a:pt x="10327" y="4987"/>
                  </a:lnTo>
                  <a:lnTo>
                    <a:pt x="10352" y="4929"/>
                  </a:lnTo>
                  <a:lnTo>
                    <a:pt x="10376" y="4870"/>
                  </a:lnTo>
                  <a:lnTo>
                    <a:pt x="10398" y="4811"/>
                  </a:lnTo>
                  <a:lnTo>
                    <a:pt x="10419" y="4752"/>
                  </a:lnTo>
                  <a:lnTo>
                    <a:pt x="10439" y="4693"/>
                  </a:lnTo>
                  <a:lnTo>
                    <a:pt x="10458" y="4633"/>
                  </a:lnTo>
                  <a:lnTo>
                    <a:pt x="10475" y="4572"/>
                  </a:lnTo>
                  <a:lnTo>
                    <a:pt x="10491" y="4512"/>
                  </a:lnTo>
                  <a:lnTo>
                    <a:pt x="10505" y="4451"/>
                  </a:lnTo>
                  <a:lnTo>
                    <a:pt x="10519" y="4389"/>
                  </a:lnTo>
                  <a:lnTo>
                    <a:pt x="10531" y="4328"/>
                  </a:lnTo>
                  <a:lnTo>
                    <a:pt x="10541" y="4266"/>
                  </a:lnTo>
                  <a:lnTo>
                    <a:pt x="10550" y="4204"/>
                  </a:lnTo>
                  <a:lnTo>
                    <a:pt x="10558" y="4141"/>
                  </a:lnTo>
                  <a:lnTo>
                    <a:pt x="10565" y="4078"/>
                  </a:lnTo>
                  <a:lnTo>
                    <a:pt x="10570" y="4015"/>
                  </a:lnTo>
                  <a:lnTo>
                    <a:pt x="10573" y="3952"/>
                  </a:lnTo>
                  <a:lnTo>
                    <a:pt x="10575" y="3888"/>
                  </a:lnTo>
                  <a:lnTo>
                    <a:pt x="10576" y="3824"/>
                  </a:lnTo>
                  <a:lnTo>
                    <a:pt x="10575" y="3760"/>
                  </a:lnTo>
                  <a:lnTo>
                    <a:pt x="10573" y="3697"/>
                  </a:lnTo>
                  <a:lnTo>
                    <a:pt x="10570" y="3633"/>
                  </a:lnTo>
                  <a:lnTo>
                    <a:pt x="10565" y="3570"/>
                  </a:lnTo>
                  <a:lnTo>
                    <a:pt x="10558" y="3507"/>
                  </a:lnTo>
                  <a:lnTo>
                    <a:pt x="10550" y="3445"/>
                  </a:lnTo>
                  <a:lnTo>
                    <a:pt x="10541" y="3383"/>
                  </a:lnTo>
                  <a:lnTo>
                    <a:pt x="10531" y="3321"/>
                  </a:lnTo>
                  <a:lnTo>
                    <a:pt x="10519" y="3259"/>
                  </a:lnTo>
                  <a:lnTo>
                    <a:pt x="10505" y="3198"/>
                  </a:lnTo>
                  <a:lnTo>
                    <a:pt x="10491" y="3137"/>
                  </a:lnTo>
                  <a:lnTo>
                    <a:pt x="10475" y="3076"/>
                  </a:lnTo>
                  <a:lnTo>
                    <a:pt x="10458" y="3016"/>
                  </a:lnTo>
                  <a:lnTo>
                    <a:pt x="10439" y="2956"/>
                  </a:lnTo>
                  <a:lnTo>
                    <a:pt x="10419" y="2896"/>
                  </a:lnTo>
                  <a:lnTo>
                    <a:pt x="10398" y="2837"/>
                  </a:lnTo>
                  <a:lnTo>
                    <a:pt x="10376" y="2778"/>
                  </a:lnTo>
                  <a:lnTo>
                    <a:pt x="10352" y="2720"/>
                  </a:lnTo>
                  <a:lnTo>
                    <a:pt x="10327" y="2662"/>
                  </a:lnTo>
                  <a:lnTo>
                    <a:pt x="10301" y="2604"/>
                  </a:lnTo>
                  <a:lnTo>
                    <a:pt x="10274" y="2547"/>
                  </a:lnTo>
                  <a:lnTo>
                    <a:pt x="10245" y="2490"/>
                  </a:lnTo>
                  <a:lnTo>
                    <a:pt x="10215" y="2433"/>
                  </a:lnTo>
                  <a:lnTo>
                    <a:pt x="10184" y="2377"/>
                  </a:lnTo>
                  <a:lnTo>
                    <a:pt x="10152" y="2322"/>
                  </a:lnTo>
                  <a:lnTo>
                    <a:pt x="10119" y="2267"/>
                  </a:lnTo>
                  <a:lnTo>
                    <a:pt x="10085" y="2212"/>
                  </a:lnTo>
                  <a:lnTo>
                    <a:pt x="10049" y="2158"/>
                  </a:lnTo>
                  <a:lnTo>
                    <a:pt x="10012" y="2104"/>
                  </a:lnTo>
                  <a:lnTo>
                    <a:pt x="9974" y="2051"/>
                  </a:lnTo>
                  <a:lnTo>
                    <a:pt x="9935" y="1998"/>
                  </a:lnTo>
                  <a:lnTo>
                    <a:pt x="9895" y="1946"/>
                  </a:lnTo>
                  <a:lnTo>
                    <a:pt x="9854" y="1894"/>
                  </a:lnTo>
                  <a:lnTo>
                    <a:pt x="9812" y="1843"/>
                  </a:lnTo>
                  <a:lnTo>
                    <a:pt x="9768" y="1792"/>
                  </a:lnTo>
                  <a:lnTo>
                    <a:pt x="9724" y="1742"/>
                  </a:lnTo>
                  <a:lnTo>
                    <a:pt x="9679" y="1692"/>
                  </a:lnTo>
                  <a:lnTo>
                    <a:pt x="9632" y="1643"/>
                  </a:lnTo>
                  <a:lnTo>
                    <a:pt x="9585" y="1595"/>
                  </a:lnTo>
                  <a:lnTo>
                    <a:pt x="9536" y="1547"/>
                  </a:lnTo>
                  <a:lnTo>
                    <a:pt x="9487" y="1499"/>
                  </a:lnTo>
                  <a:lnTo>
                    <a:pt x="9436" y="1452"/>
                  </a:lnTo>
                  <a:lnTo>
                    <a:pt x="9385" y="1406"/>
                  </a:lnTo>
                  <a:lnTo>
                    <a:pt x="9332" y="1360"/>
                  </a:lnTo>
                  <a:lnTo>
                    <a:pt x="9279" y="1315"/>
                  </a:lnTo>
                  <a:lnTo>
                    <a:pt x="9225" y="1271"/>
                  </a:lnTo>
                  <a:lnTo>
                    <a:pt x="9169" y="1227"/>
                  </a:lnTo>
                  <a:lnTo>
                    <a:pt x="9113" y="1184"/>
                  </a:lnTo>
                  <a:lnTo>
                    <a:pt x="9056" y="1141"/>
                  </a:lnTo>
                  <a:lnTo>
                    <a:pt x="8998" y="1099"/>
                  </a:lnTo>
                  <a:lnTo>
                    <a:pt x="8939" y="1058"/>
                  </a:lnTo>
                  <a:lnTo>
                    <a:pt x="8879" y="1017"/>
                  </a:lnTo>
                  <a:lnTo>
                    <a:pt x="8819" y="977"/>
                  </a:lnTo>
                  <a:lnTo>
                    <a:pt x="8757" y="938"/>
                  </a:lnTo>
                  <a:lnTo>
                    <a:pt x="8695" y="900"/>
                  </a:lnTo>
                  <a:lnTo>
                    <a:pt x="8632" y="862"/>
                  </a:lnTo>
                  <a:lnTo>
                    <a:pt x="8568" y="824"/>
                  </a:lnTo>
                  <a:lnTo>
                    <a:pt x="8503" y="788"/>
                  </a:lnTo>
                  <a:lnTo>
                    <a:pt x="8437" y="752"/>
                  </a:lnTo>
                  <a:lnTo>
                    <a:pt x="8371" y="717"/>
                  </a:lnTo>
                  <a:lnTo>
                    <a:pt x="8304" y="683"/>
                  </a:lnTo>
                  <a:lnTo>
                    <a:pt x="8236" y="649"/>
                  </a:lnTo>
                  <a:lnTo>
                    <a:pt x="8167" y="616"/>
                  </a:lnTo>
                  <a:lnTo>
                    <a:pt x="8098" y="584"/>
                  </a:lnTo>
                  <a:lnTo>
                    <a:pt x="8028" y="553"/>
                  </a:lnTo>
                  <a:lnTo>
                    <a:pt x="7957" y="522"/>
                  </a:lnTo>
                  <a:lnTo>
                    <a:pt x="7885" y="493"/>
                  </a:lnTo>
                  <a:lnTo>
                    <a:pt x="7813" y="464"/>
                  </a:lnTo>
                  <a:lnTo>
                    <a:pt x="7740" y="435"/>
                  </a:lnTo>
                  <a:lnTo>
                    <a:pt x="7666" y="408"/>
                  </a:lnTo>
                  <a:lnTo>
                    <a:pt x="7592" y="381"/>
                  </a:lnTo>
                  <a:lnTo>
                    <a:pt x="7517" y="356"/>
                  </a:lnTo>
                  <a:lnTo>
                    <a:pt x="7442" y="331"/>
                  </a:lnTo>
                  <a:lnTo>
                    <a:pt x="7365" y="307"/>
                  </a:lnTo>
                  <a:lnTo>
                    <a:pt x="7289" y="283"/>
                  </a:lnTo>
                  <a:lnTo>
                    <a:pt x="7211" y="261"/>
                  </a:lnTo>
                  <a:lnTo>
                    <a:pt x="7133" y="239"/>
                  </a:lnTo>
                  <a:lnTo>
                    <a:pt x="7054" y="219"/>
                  </a:lnTo>
                  <a:lnTo>
                    <a:pt x="6975" y="199"/>
                  </a:lnTo>
                  <a:lnTo>
                    <a:pt x="6896" y="180"/>
                  </a:lnTo>
                  <a:lnTo>
                    <a:pt x="6815" y="162"/>
                  </a:lnTo>
                  <a:lnTo>
                    <a:pt x="6734" y="145"/>
                  </a:lnTo>
                  <a:lnTo>
                    <a:pt x="6653" y="129"/>
                  </a:lnTo>
                  <a:lnTo>
                    <a:pt x="6571" y="114"/>
                  </a:lnTo>
                  <a:lnTo>
                    <a:pt x="6489" y="99"/>
                  </a:lnTo>
                  <a:lnTo>
                    <a:pt x="6406" y="86"/>
                  </a:lnTo>
                  <a:lnTo>
                    <a:pt x="6322" y="73"/>
                  </a:lnTo>
                  <a:lnTo>
                    <a:pt x="6239" y="62"/>
                  </a:lnTo>
                  <a:lnTo>
                    <a:pt x="6154" y="51"/>
                  </a:lnTo>
                  <a:lnTo>
                    <a:pt x="6069" y="42"/>
                  </a:lnTo>
                  <a:lnTo>
                    <a:pt x="5984" y="33"/>
                  </a:lnTo>
                  <a:lnTo>
                    <a:pt x="5899" y="25"/>
                  </a:lnTo>
                  <a:lnTo>
                    <a:pt x="5812" y="19"/>
                  </a:lnTo>
                  <a:lnTo>
                    <a:pt x="5726" y="13"/>
                  </a:lnTo>
                  <a:lnTo>
                    <a:pt x="5639" y="9"/>
                  </a:lnTo>
                  <a:lnTo>
                    <a:pt x="5552" y="5"/>
                  </a:lnTo>
                  <a:lnTo>
                    <a:pt x="5464" y="2"/>
                  </a:lnTo>
                  <a:lnTo>
                    <a:pt x="5376" y="1"/>
                  </a:lnTo>
                  <a:lnTo>
                    <a:pt x="5288" y="0"/>
                  </a:lnTo>
                  <a:close/>
                </a:path>
              </a:pathLst>
            </a:custGeom>
            <a:solidFill>
              <a:srgbClr val="DCE6F1"/>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28" name="Freeform 4"/>
            <p:cNvSpPr>
              <a:spLocks/>
            </p:cNvSpPr>
            <p:nvPr/>
          </p:nvSpPr>
          <p:spPr bwMode="auto">
            <a:xfrm>
              <a:off x="1124" y="-283"/>
              <a:ext cx="10576" cy="7648"/>
            </a:xfrm>
            <a:custGeom>
              <a:avLst/>
              <a:gdLst/>
              <a:ahLst/>
              <a:cxnLst>
                <a:cxn ang="0">
                  <a:pos x="26" y="3445"/>
                </a:cxn>
                <a:cxn ang="0">
                  <a:pos x="118" y="3016"/>
                </a:cxn>
                <a:cxn ang="0">
                  <a:pos x="275" y="2604"/>
                </a:cxn>
                <a:cxn ang="0">
                  <a:pos x="491" y="2212"/>
                </a:cxn>
                <a:cxn ang="0">
                  <a:pos x="764" y="1843"/>
                </a:cxn>
                <a:cxn ang="0">
                  <a:pos x="1089" y="1499"/>
                </a:cxn>
                <a:cxn ang="0">
                  <a:pos x="1463" y="1184"/>
                </a:cxn>
                <a:cxn ang="0">
                  <a:pos x="1881" y="900"/>
                </a:cxn>
                <a:cxn ang="0">
                  <a:pos x="2340" y="649"/>
                </a:cxn>
                <a:cxn ang="0">
                  <a:pos x="2836" y="435"/>
                </a:cxn>
                <a:cxn ang="0">
                  <a:pos x="3365" y="261"/>
                </a:cxn>
                <a:cxn ang="0">
                  <a:pos x="3923" y="129"/>
                </a:cxn>
                <a:cxn ang="0">
                  <a:pos x="4507" y="42"/>
                </a:cxn>
                <a:cxn ang="0">
                  <a:pos x="5112" y="2"/>
                </a:cxn>
                <a:cxn ang="0">
                  <a:pos x="5726" y="13"/>
                </a:cxn>
                <a:cxn ang="0">
                  <a:pos x="6322" y="73"/>
                </a:cxn>
                <a:cxn ang="0">
                  <a:pos x="6896" y="180"/>
                </a:cxn>
                <a:cxn ang="0">
                  <a:pos x="7442" y="331"/>
                </a:cxn>
                <a:cxn ang="0">
                  <a:pos x="7957" y="522"/>
                </a:cxn>
                <a:cxn ang="0">
                  <a:pos x="8437" y="752"/>
                </a:cxn>
                <a:cxn ang="0">
                  <a:pos x="8879" y="1017"/>
                </a:cxn>
                <a:cxn ang="0">
                  <a:pos x="9279" y="1315"/>
                </a:cxn>
                <a:cxn ang="0">
                  <a:pos x="9632" y="1643"/>
                </a:cxn>
                <a:cxn ang="0">
                  <a:pos x="9935" y="1998"/>
                </a:cxn>
                <a:cxn ang="0">
                  <a:pos x="10184" y="2377"/>
                </a:cxn>
                <a:cxn ang="0">
                  <a:pos x="10376" y="2778"/>
                </a:cxn>
                <a:cxn ang="0">
                  <a:pos x="10505" y="3198"/>
                </a:cxn>
                <a:cxn ang="0">
                  <a:pos x="10570" y="3633"/>
                </a:cxn>
                <a:cxn ang="0">
                  <a:pos x="10565" y="4078"/>
                </a:cxn>
                <a:cxn ang="0">
                  <a:pos x="10491" y="4512"/>
                </a:cxn>
                <a:cxn ang="0">
                  <a:pos x="10352" y="4929"/>
                </a:cxn>
                <a:cxn ang="0">
                  <a:pos x="10152" y="5327"/>
                </a:cxn>
                <a:cxn ang="0">
                  <a:pos x="9895" y="5703"/>
                </a:cxn>
                <a:cxn ang="0">
                  <a:pos x="9585" y="6054"/>
                </a:cxn>
                <a:cxn ang="0">
                  <a:pos x="9225" y="6378"/>
                </a:cxn>
                <a:cxn ang="0">
                  <a:pos x="8819" y="6671"/>
                </a:cxn>
                <a:cxn ang="0">
                  <a:pos x="8371" y="6931"/>
                </a:cxn>
                <a:cxn ang="0">
                  <a:pos x="7885" y="7156"/>
                </a:cxn>
                <a:cxn ang="0">
                  <a:pos x="7365" y="7342"/>
                </a:cxn>
                <a:cxn ang="0">
                  <a:pos x="6815" y="7486"/>
                </a:cxn>
                <a:cxn ang="0">
                  <a:pos x="6239" y="7587"/>
                </a:cxn>
                <a:cxn ang="0">
                  <a:pos x="5639" y="7640"/>
                </a:cxn>
                <a:cxn ang="0">
                  <a:pos x="5024" y="7644"/>
                </a:cxn>
                <a:cxn ang="0">
                  <a:pos x="4422" y="7597"/>
                </a:cxn>
                <a:cxn ang="0">
                  <a:pos x="3842" y="7503"/>
                </a:cxn>
                <a:cxn ang="0">
                  <a:pos x="3287" y="7365"/>
                </a:cxn>
                <a:cxn ang="0">
                  <a:pos x="2763" y="7185"/>
                </a:cxn>
                <a:cxn ang="0">
                  <a:pos x="2272" y="6966"/>
                </a:cxn>
                <a:cxn ang="0">
                  <a:pos x="1819" y="6710"/>
                </a:cxn>
                <a:cxn ang="0">
                  <a:pos x="1407" y="6421"/>
                </a:cxn>
                <a:cxn ang="0">
                  <a:pos x="1040" y="6102"/>
                </a:cxn>
                <a:cxn ang="0">
                  <a:pos x="722" y="5754"/>
                </a:cxn>
                <a:cxn ang="0">
                  <a:pos x="457" y="5382"/>
                </a:cxn>
                <a:cxn ang="0">
                  <a:pos x="249" y="4987"/>
                </a:cxn>
                <a:cxn ang="0">
                  <a:pos x="101" y="4572"/>
                </a:cxn>
                <a:cxn ang="0">
                  <a:pos x="18" y="4141"/>
                </a:cxn>
              </a:cxnLst>
              <a:rect l="0" t="0" r="r" b="b"/>
              <a:pathLst>
                <a:path w="10576" h="7648">
                  <a:moveTo>
                    <a:pt x="0" y="3824"/>
                  </a:moveTo>
                  <a:lnTo>
                    <a:pt x="1" y="3760"/>
                  </a:lnTo>
                  <a:lnTo>
                    <a:pt x="3" y="3697"/>
                  </a:lnTo>
                  <a:lnTo>
                    <a:pt x="6" y="3633"/>
                  </a:lnTo>
                  <a:lnTo>
                    <a:pt x="11" y="3570"/>
                  </a:lnTo>
                  <a:lnTo>
                    <a:pt x="18" y="3507"/>
                  </a:lnTo>
                  <a:lnTo>
                    <a:pt x="26" y="3445"/>
                  </a:lnTo>
                  <a:lnTo>
                    <a:pt x="35" y="3383"/>
                  </a:lnTo>
                  <a:lnTo>
                    <a:pt x="45" y="3321"/>
                  </a:lnTo>
                  <a:lnTo>
                    <a:pt x="57" y="3259"/>
                  </a:lnTo>
                  <a:lnTo>
                    <a:pt x="71" y="3198"/>
                  </a:lnTo>
                  <a:lnTo>
                    <a:pt x="85" y="3137"/>
                  </a:lnTo>
                  <a:lnTo>
                    <a:pt x="101" y="3076"/>
                  </a:lnTo>
                  <a:lnTo>
                    <a:pt x="118" y="3016"/>
                  </a:lnTo>
                  <a:lnTo>
                    <a:pt x="137" y="2956"/>
                  </a:lnTo>
                  <a:lnTo>
                    <a:pt x="157" y="2896"/>
                  </a:lnTo>
                  <a:lnTo>
                    <a:pt x="178" y="2837"/>
                  </a:lnTo>
                  <a:lnTo>
                    <a:pt x="200" y="2778"/>
                  </a:lnTo>
                  <a:lnTo>
                    <a:pt x="224" y="2720"/>
                  </a:lnTo>
                  <a:lnTo>
                    <a:pt x="249" y="2662"/>
                  </a:lnTo>
                  <a:lnTo>
                    <a:pt x="275" y="2604"/>
                  </a:lnTo>
                  <a:lnTo>
                    <a:pt x="302" y="2547"/>
                  </a:lnTo>
                  <a:lnTo>
                    <a:pt x="331" y="2490"/>
                  </a:lnTo>
                  <a:lnTo>
                    <a:pt x="361" y="2433"/>
                  </a:lnTo>
                  <a:lnTo>
                    <a:pt x="392" y="2377"/>
                  </a:lnTo>
                  <a:lnTo>
                    <a:pt x="424" y="2322"/>
                  </a:lnTo>
                  <a:lnTo>
                    <a:pt x="457" y="2267"/>
                  </a:lnTo>
                  <a:lnTo>
                    <a:pt x="491" y="2212"/>
                  </a:lnTo>
                  <a:lnTo>
                    <a:pt x="527" y="2158"/>
                  </a:lnTo>
                  <a:lnTo>
                    <a:pt x="564" y="2104"/>
                  </a:lnTo>
                  <a:lnTo>
                    <a:pt x="602" y="2051"/>
                  </a:lnTo>
                  <a:lnTo>
                    <a:pt x="641" y="1998"/>
                  </a:lnTo>
                  <a:lnTo>
                    <a:pt x="681" y="1946"/>
                  </a:lnTo>
                  <a:lnTo>
                    <a:pt x="722" y="1894"/>
                  </a:lnTo>
                  <a:lnTo>
                    <a:pt x="764" y="1843"/>
                  </a:lnTo>
                  <a:lnTo>
                    <a:pt x="808" y="1792"/>
                  </a:lnTo>
                  <a:lnTo>
                    <a:pt x="852" y="1742"/>
                  </a:lnTo>
                  <a:lnTo>
                    <a:pt x="897" y="1692"/>
                  </a:lnTo>
                  <a:lnTo>
                    <a:pt x="944" y="1643"/>
                  </a:lnTo>
                  <a:lnTo>
                    <a:pt x="991" y="1595"/>
                  </a:lnTo>
                  <a:lnTo>
                    <a:pt x="1040" y="1547"/>
                  </a:lnTo>
                  <a:lnTo>
                    <a:pt x="1089" y="1499"/>
                  </a:lnTo>
                  <a:lnTo>
                    <a:pt x="1140" y="1452"/>
                  </a:lnTo>
                  <a:lnTo>
                    <a:pt x="1191" y="1406"/>
                  </a:lnTo>
                  <a:lnTo>
                    <a:pt x="1244" y="1360"/>
                  </a:lnTo>
                  <a:lnTo>
                    <a:pt x="1297" y="1315"/>
                  </a:lnTo>
                  <a:lnTo>
                    <a:pt x="1351" y="1271"/>
                  </a:lnTo>
                  <a:lnTo>
                    <a:pt x="1407" y="1227"/>
                  </a:lnTo>
                  <a:lnTo>
                    <a:pt x="1463" y="1184"/>
                  </a:lnTo>
                  <a:lnTo>
                    <a:pt x="1520" y="1141"/>
                  </a:lnTo>
                  <a:lnTo>
                    <a:pt x="1578" y="1099"/>
                  </a:lnTo>
                  <a:lnTo>
                    <a:pt x="1637" y="1058"/>
                  </a:lnTo>
                  <a:lnTo>
                    <a:pt x="1697" y="1017"/>
                  </a:lnTo>
                  <a:lnTo>
                    <a:pt x="1757" y="977"/>
                  </a:lnTo>
                  <a:lnTo>
                    <a:pt x="1819" y="938"/>
                  </a:lnTo>
                  <a:lnTo>
                    <a:pt x="1881" y="900"/>
                  </a:lnTo>
                  <a:lnTo>
                    <a:pt x="1944" y="862"/>
                  </a:lnTo>
                  <a:lnTo>
                    <a:pt x="2008" y="824"/>
                  </a:lnTo>
                  <a:lnTo>
                    <a:pt x="2073" y="788"/>
                  </a:lnTo>
                  <a:lnTo>
                    <a:pt x="2139" y="752"/>
                  </a:lnTo>
                  <a:lnTo>
                    <a:pt x="2205" y="717"/>
                  </a:lnTo>
                  <a:lnTo>
                    <a:pt x="2272" y="683"/>
                  </a:lnTo>
                  <a:lnTo>
                    <a:pt x="2340" y="649"/>
                  </a:lnTo>
                  <a:lnTo>
                    <a:pt x="2409" y="616"/>
                  </a:lnTo>
                  <a:lnTo>
                    <a:pt x="2478" y="584"/>
                  </a:lnTo>
                  <a:lnTo>
                    <a:pt x="2548" y="553"/>
                  </a:lnTo>
                  <a:lnTo>
                    <a:pt x="2619" y="522"/>
                  </a:lnTo>
                  <a:lnTo>
                    <a:pt x="2691" y="493"/>
                  </a:lnTo>
                  <a:lnTo>
                    <a:pt x="2763" y="464"/>
                  </a:lnTo>
                  <a:lnTo>
                    <a:pt x="2836" y="435"/>
                  </a:lnTo>
                  <a:lnTo>
                    <a:pt x="2910" y="408"/>
                  </a:lnTo>
                  <a:lnTo>
                    <a:pt x="2984" y="381"/>
                  </a:lnTo>
                  <a:lnTo>
                    <a:pt x="3059" y="356"/>
                  </a:lnTo>
                  <a:lnTo>
                    <a:pt x="3134" y="331"/>
                  </a:lnTo>
                  <a:lnTo>
                    <a:pt x="3211" y="307"/>
                  </a:lnTo>
                  <a:lnTo>
                    <a:pt x="3287" y="283"/>
                  </a:lnTo>
                  <a:lnTo>
                    <a:pt x="3365" y="261"/>
                  </a:lnTo>
                  <a:lnTo>
                    <a:pt x="3443" y="239"/>
                  </a:lnTo>
                  <a:lnTo>
                    <a:pt x="3522" y="219"/>
                  </a:lnTo>
                  <a:lnTo>
                    <a:pt x="3601" y="199"/>
                  </a:lnTo>
                  <a:lnTo>
                    <a:pt x="3680" y="180"/>
                  </a:lnTo>
                  <a:lnTo>
                    <a:pt x="3761" y="162"/>
                  </a:lnTo>
                  <a:lnTo>
                    <a:pt x="3842" y="145"/>
                  </a:lnTo>
                  <a:lnTo>
                    <a:pt x="3923" y="129"/>
                  </a:lnTo>
                  <a:lnTo>
                    <a:pt x="4005" y="114"/>
                  </a:lnTo>
                  <a:lnTo>
                    <a:pt x="4087" y="99"/>
                  </a:lnTo>
                  <a:lnTo>
                    <a:pt x="4170" y="86"/>
                  </a:lnTo>
                  <a:lnTo>
                    <a:pt x="4254" y="73"/>
                  </a:lnTo>
                  <a:lnTo>
                    <a:pt x="4337" y="62"/>
                  </a:lnTo>
                  <a:lnTo>
                    <a:pt x="4422" y="51"/>
                  </a:lnTo>
                  <a:lnTo>
                    <a:pt x="4507" y="42"/>
                  </a:lnTo>
                  <a:lnTo>
                    <a:pt x="4592" y="33"/>
                  </a:lnTo>
                  <a:lnTo>
                    <a:pt x="4677" y="25"/>
                  </a:lnTo>
                  <a:lnTo>
                    <a:pt x="4764" y="19"/>
                  </a:lnTo>
                  <a:lnTo>
                    <a:pt x="4850" y="13"/>
                  </a:lnTo>
                  <a:lnTo>
                    <a:pt x="4937" y="9"/>
                  </a:lnTo>
                  <a:lnTo>
                    <a:pt x="5024" y="5"/>
                  </a:lnTo>
                  <a:lnTo>
                    <a:pt x="5112" y="2"/>
                  </a:lnTo>
                  <a:lnTo>
                    <a:pt x="5200" y="1"/>
                  </a:lnTo>
                  <a:lnTo>
                    <a:pt x="5288" y="0"/>
                  </a:lnTo>
                  <a:lnTo>
                    <a:pt x="5376" y="1"/>
                  </a:lnTo>
                  <a:lnTo>
                    <a:pt x="5464" y="2"/>
                  </a:lnTo>
                  <a:lnTo>
                    <a:pt x="5552" y="5"/>
                  </a:lnTo>
                  <a:lnTo>
                    <a:pt x="5639" y="9"/>
                  </a:lnTo>
                  <a:lnTo>
                    <a:pt x="5726" y="13"/>
                  </a:lnTo>
                  <a:lnTo>
                    <a:pt x="5812" y="19"/>
                  </a:lnTo>
                  <a:lnTo>
                    <a:pt x="5899" y="25"/>
                  </a:lnTo>
                  <a:lnTo>
                    <a:pt x="5984" y="33"/>
                  </a:lnTo>
                  <a:lnTo>
                    <a:pt x="6069" y="42"/>
                  </a:lnTo>
                  <a:lnTo>
                    <a:pt x="6154" y="51"/>
                  </a:lnTo>
                  <a:lnTo>
                    <a:pt x="6239" y="62"/>
                  </a:lnTo>
                  <a:lnTo>
                    <a:pt x="6322" y="73"/>
                  </a:lnTo>
                  <a:lnTo>
                    <a:pt x="6406" y="86"/>
                  </a:lnTo>
                  <a:lnTo>
                    <a:pt x="6489" y="99"/>
                  </a:lnTo>
                  <a:lnTo>
                    <a:pt x="6571" y="114"/>
                  </a:lnTo>
                  <a:lnTo>
                    <a:pt x="6653" y="129"/>
                  </a:lnTo>
                  <a:lnTo>
                    <a:pt x="6734" y="145"/>
                  </a:lnTo>
                  <a:lnTo>
                    <a:pt x="6815" y="162"/>
                  </a:lnTo>
                  <a:lnTo>
                    <a:pt x="6896" y="180"/>
                  </a:lnTo>
                  <a:lnTo>
                    <a:pt x="6975" y="199"/>
                  </a:lnTo>
                  <a:lnTo>
                    <a:pt x="7054" y="219"/>
                  </a:lnTo>
                  <a:lnTo>
                    <a:pt x="7133" y="239"/>
                  </a:lnTo>
                  <a:lnTo>
                    <a:pt x="7211" y="261"/>
                  </a:lnTo>
                  <a:lnTo>
                    <a:pt x="7289" y="283"/>
                  </a:lnTo>
                  <a:lnTo>
                    <a:pt x="7365" y="307"/>
                  </a:lnTo>
                  <a:lnTo>
                    <a:pt x="7442" y="331"/>
                  </a:lnTo>
                  <a:lnTo>
                    <a:pt x="7517" y="356"/>
                  </a:lnTo>
                  <a:lnTo>
                    <a:pt x="7592" y="381"/>
                  </a:lnTo>
                  <a:lnTo>
                    <a:pt x="7666" y="408"/>
                  </a:lnTo>
                  <a:lnTo>
                    <a:pt x="7740" y="435"/>
                  </a:lnTo>
                  <a:lnTo>
                    <a:pt x="7813" y="464"/>
                  </a:lnTo>
                  <a:lnTo>
                    <a:pt x="7885" y="493"/>
                  </a:lnTo>
                  <a:lnTo>
                    <a:pt x="7957" y="522"/>
                  </a:lnTo>
                  <a:lnTo>
                    <a:pt x="8028" y="553"/>
                  </a:lnTo>
                  <a:lnTo>
                    <a:pt x="8098" y="584"/>
                  </a:lnTo>
                  <a:lnTo>
                    <a:pt x="8167" y="616"/>
                  </a:lnTo>
                  <a:lnTo>
                    <a:pt x="8236" y="649"/>
                  </a:lnTo>
                  <a:lnTo>
                    <a:pt x="8304" y="683"/>
                  </a:lnTo>
                  <a:lnTo>
                    <a:pt x="8371" y="717"/>
                  </a:lnTo>
                  <a:lnTo>
                    <a:pt x="8437" y="752"/>
                  </a:lnTo>
                  <a:lnTo>
                    <a:pt x="8503" y="788"/>
                  </a:lnTo>
                  <a:lnTo>
                    <a:pt x="8568" y="824"/>
                  </a:lnTo>
                  <a:lnTo>
                    <a:pt x="8632" y="862"/>
                  </a:lnTo>
                  <a:lnTo>
                    <a:pt x="8695" y="900"/>
                  </a:lnTo>
                  <a:lnTo>
                    <a:pt x="8757" y="938"/>
                  </a:lnTo>
                  <a:lnTo>
                    <a:pt x="8819" y="977"/>
                  </a:lnTo>
                  <a:lnTo>
                    <a:pt x="8879" y="1017"/>
                  </a:lnTo>
                  <a:lnTo>
                    <a:pt x="8939" y="1058"/>
                  </a:lnTo>
                  <a:lnTo>
                    <a:pt x="8998" y="1099"/>
                  </a:lnTo>
                  <a:lnTo>
                    <a:pt x="9056" y="1141"/>
                  </a:lnTo>
                  <a:lnTo>
                    <a:pt x="9113" y="1184"/>
                  </a:lnTo>
                  <a:lnTo>
                    <a:pt x="9169" y="1227"/>
                  </a:lnTo>
                  <a:lnTo>
                    <a:pt x="9225" y="1271"/>
                  </a:lnTo>
                  <a:lnTo>
                    <a:pt x="9279" y="1315"/>
                  </a:lnTo>
                  <a:lnTo>
                    <a:pt x="9332" y="1360"/>
                  </a:lnTo>
                  <a:lnTo>
                    <a:pt x="9385" y="1406"/>
                  </a:lnTo>
                  <a:lnTo>
                    <a:pt x="9436" y="1452"/>
                  </a:lnTo>
                  <a:lnTo>
                    <a:pt x="9487" y="1499"/>
                  </a:lnTo>
                  <a:lnTo>
                    <a:pt x="9536" y="1547"/>
                  </a:lnTo>
                  <a:lnTo>
                    <a:pt x="9585" y="1595"/>
                  </a:lnTo>
                  <a:lnTo>
                    <a:pt x="9632" y="1643"/>
                  </a:lnTo>
                  <a:lnTo>
                    <a:pt x="9679" y="1692"/>
                  </a:lnTo>
                  <a:lnTo>
                    <a:pt x="9724" y="1742"/>
                  </a:lnTo>
                  <a:lnTo>
                    <a:pt x="9768" y="1792"/>
                  </a:lnTo>
                  <a:lnTo>
                    <a:pt x="9812" y="1843"/>
                  </a:lnTo>
                  <a:lnTo>
                    <a:pt x="9854" y="1894"/>
                  </a:lnTo>
                  <a:lnTo>
                    <a:pt x="9895" y="1946"/>
                  </a:lnTo>
                  <a:lnTo>
                    <a:pt x="9935" y="1998"/>
                  </a:lnTo>
                  <a:lnTo>
                    <a:pt x="9974" y="2051"/>
                  </a:lnTo>
                  <a:lnTo>
                    <a:pt x="10012" y="2104"/>
                  </a:lnTo>
                  <a:lnTo>
                    <a:pt x="10049" y="2158"/>
                  </a:lnTo>
                  <a:lnTo>
                    <a:pt x="10085" y="2212"/>
                  </a:lnTo>
                  <a:lnTo>
                    <a:pt x="10119" y="2267"/>
                  </a:lnTo>
                  <a:lnTo>
                    <a:pt x="10152" y="2322"/>
                  </a:lnTo>
                  <a:lnTo>
                    <a:pt x="10184" y="2377"/>
                  </a:lnTo>
                  <a:lnTo>
                    <a:pt x="10215" y="2433"/>
                  </a:lnTo>
                  <a:lnTo>
                    <a:pt x="10245" y="2490"/>
                  </a:lnTo>
                  <a:lnTo>
                    <a:pt x="10274" y="2547"/>
                  </a:lnTo>
                  <a:lnTo>
                    <a:pt x="10301" y="2604"/>
                  </a:lnTo>
                  <a:lnTo>
                    <a:pt x="10327" y="2662"/>
                  </a:lnTo>
                  <a:lnTo>
                    <a:pt x="10352" y="2720"/>
                  </a:lnTo>
                  <a:lnTo>
                    <a:pt x="10376" y="2778"/>
                  </a:lnTo>
                  <a:lnTo>
                    <a:pt x="10398" y="2837"/>
                  </a:lnTo>
                  <a:lnTo>
                    <a:pt x="10419" y="2896"/>
                  </a:lnTo>
                  <a:lnTo>
                    <a:pt x="10439" y="2956"/>
                  </a:lnTo>
                  <a:lnTo>
                    <a:pt x="10458" y="3016"/>
                  </a:lnTo>
                  <a:lnTo>
                    <a:pt x="10475" y="3076"/>
                  </a:lnTo>
                  <a:lnTo>
                    <a:pt x="10491" y="3137"/>
                  </a:lnTo>
                  <a:lnTo>
                    <a:pt x="10505" y="3198"/>
                  </a:lnTo>
                  <a:lnTo>
                    <a:pt x="10519" y="3259"/>
                  </a:lnTo>
                  <a:lnTo>
                    <a:pt x="10531" y="3321"/>
                  </a:lnTo>
                  <a:lnTo>
                    <a:pt x="10541" y="3383"/>
                  </a:lnTo>
                  <a:lnTo>
                    <a:pt x="10550" y="3445"/>
                  </a:lnTo>
                  <a:lnTo>
                    <a:pt x="10558" y="3507"/>
                  </a:lnTo>
                  <a:lnTo>
                    <a:pt x="10565" y="3570"/>
                  </a:lnTo>
                  <a:lnTo>
                    <a:pt x="10570" y="3633"/>
                  </a:lnTo>
                  <a:lnTo>
                    <a:pt x="10573" y="3697"/>
                  </a:lnTo>
                  <a:lnTo>
                    <a:pt x="10575" y="3760"/>
                  </a:lnTo>
                  <a:lnTo>
                    <a:pt x="10576" y="3824"/>
                  </a:lnTo>
                  <a:lnTo>
                    <a:pt x="10575" y="3888"/>
                  </a:lnTo>
                  <a:lnTo>
                    <a:pt x="10573" y="3952"/>
                  </a:lnTo>
                  <a:lnTo>
                    <a:pt x="10570" y="4015"/>
                  </a:lnTo>
                  <a:lnTo>
                    <a:pt x="10565" y="4078"/>
                  </a:lnTo>
                  <a:lnTo>
                    <a:pt x="10558" y="4141"/>
                  </a:lnTo>
                  <a:lnTo>
                    <a:pt x="10550" y="4204"/>
                  </a:lnTo>
                  <a:lnTo>
                    <a:pt x="10541" y="4266"/>
                  </a:lnTo>
                  <a:lnTo>
                    <a:pt x="10531" y="4328"/>
                  </a:lnTo>
                  <a:lnTo>
                    <a:pt x="10519" y="4389"/>
                  </a:lnTo>
                  <a:lnTo>
                    <a:pt x="10505" y="4451"/>
                  </a:lnTo>
                  <a:lnTo>
                    <a:pt x="10491" y="4512"/>
                  </a:lnTo>
                  <a:lnTo>
                    <a:pt x="10475" y="4572"/>
                  </a:lnTo>
                  <a:lnTo>
                    <a:pt x="10458" y="4633"/>
                  </a:lnTo>
                  <a:lnTo>
                    <a:pt x="10439" y="4693"/>
                  </a:lnTo>
                  <a:lnTo>
                    <a:pt x="10419" y="4752"/>
                  </a:lnTo>
                  <a:lnTo>
                    <a:pt x="10398" y="4811"/>
                  </a:lnTo>
                  <a:lnTo>
                    <a:pt x="10376" y="4870"/>
                  </a:lnTo>
                  <a:lnTo>
                    <a:pt x="10352" y="4929"/>
                  </a:lnTo>
                  <a:lnTo>
                    <a:pt x="10327" y="4987"/>
                  </a:lnTo>
                  <a:lnTo>
                    <a:pt x="10301" y="5044"/>
                  </a:lnTo>
                  <a:lnTo>
                    <a:pt x="10274" y="5102"/>
                  </a:lnTo>
                  <a:lnTo>
                    <a:pt x="10245" y="5159"/>
                  </a:lnTo>
                  <a:lnTo>
                    <a:pt x="10215" y="5215"/>
                  </a:lnTo>
                  <a:lnTo>
                    <a:pt x="10184" y="5271"/>
                  </a:lnTo>
                  <a:lnTo>
                    <a:pt x="10152" y="5327"/>
                  </a:lnTo>
                  <a:lnTo>
                    <a:pt x="10119" y="5382"/>
                  </a:lnTo>
                  <a:lnTo>
                    <a:pt x="10085" y="5436"/>
                  </a:lnTo>
                  <a:lnTo>
                    <a:pt x="10049" y="5491"/>
                  </a:lnTo>
                  <a:lnTo>
                    <a:pt x="10012" y="5544"/>
                  </a:lnTo>
                  <a:lnTo>
                    <a:pt x="9974" y="5598"/>
                  </a:lnTo>
                  <a:lnTo>
                    <a:pt x="9935" y="5650"/>
                  </a:lnTo>
                  <a:lnTo>
                    <a:pt x="9895" y="5703"/>
                  </a:lnTo>
                  <a:lnTo>
                    <a:pt x="9854" y="5754"/>
                  </a:lnTo>
                  <a:lnTo>
                    <a:pt x="9812" y="5806"/>
                  </a:lnTo>
                  <a:lnTo>
                    <a:pt x="9768" y="5856"/>
                  </a:lnTo>
                  <a:lnTo>
                    <a:pt x="9724" y="5906"/>
                  </a:lnTo>
                  <a:lnTo>
                    <a:pt x="9679" y="5956"/>
                  </a:lnTo>
                  <a:lnTo>
                    <a:pt x="9632" y="6005"/>
                  </a:lnTo>
                  <a:lnTo>
                    <a:pt x="9585" y="6054"/>
                  </a:lnTo>
                  <a:lnTo>
                    <a:pt x="9536" y="6102"/>
                  </a:lnTo>
                  <a:lnTo>
                    <a:pt x="9487" y="6149"/>
                  </a:lnTo>
                  <a:lnTo>
                    <a:pt x="9436" y="6196"/>
                  </a:lnTo>
                  <a:lnTo>
                    <a:pt x="9385" y="6242"/>
                  </a:lnTo>
                  <a:lnTo>
                    <a:pt x="9332" y="6288"/>
                  </a:lnTo>
                  <a:lnTo>
                    <a:pt x="9279" y="6333"/>
                  </a:lnTo>
                  <a:lnTo>
                    <a:pt x="9225" y="6378"/>
                  </a:lnTo>
                  <a:lnTo>
                    <a:pt x="9169" y="6421"/>
                  </a:lnTo>
                  <a:lnTo>
                    <a:pt x="9113" y="6465"/>
                  </a:lnTo>
                  <a:lnTo>
                    <a:pt x="9056" y="6507"/>
                  </a:lnTo>
                  <a:lnTo>
                    <a:pt x="8998" y="6549"/>
                  </a:lnTo>
                  <a:lnTo>
                    <a:pt x="8939" y="6590"/>
                  </a:lnTo>
                  <a:lnTo>
                    <a:pt x="8879" y="6631"/>
                  </a:lnTo>
                  <a:lnTo>
                    <a:pt x="8819" y="6671"/>
                  </a:lnTo>
                  <a:lnTo>
                    <a:pt x="8757" y="6710"/>
                  </a:lnTo>
                  <a:lnTo>
                    <a:pt x="8695" y="6749"/>
                  </a:lnTo>
                  <a:lnTo>
                    <a:pt x="8632" y="6787"/>
                  </a:lnTo>
                  <a:lnTo>
                    <a:pt x="8568" y="6824"/>
                  </a:lnTo>
                  <a:lnTo>
                    <a:pt x="8503" y="6861"/>
                  </a:lnTo>
                  <a:lnTo>
                    <a:pt x="8437" y="6896"/>
                  </a:lnTo>
                  <a:lnTo>
                    <a:pt x="8371" y="6931"/>
                  </a:lnTo>
                  <a:lnTo>
                    <a:pt x="8304" y="6966"/>
                  </a:lnTo>
                  <a:lnTo>
                    <a:pt x="8236" y="6999"/>
                  </a:lnTo>
                  <a:lnTo>
                    <a:pt x="8167" y="7032"/>
                  </a:lnTo>
                  <a:lnTo>
                    <a:pt x="8098" y="7064"/>
                  </a:lnTo>
                  <a:lnTo>
                    <a:pt x="8028" y="7096"/>
                  </a:lnTo>
                  <a:lnTo>
                    <a:pt x="7957" y="7126"/>
                  </a:lnTo>
                  <a:lnTo>
                    <a:pt x="7885" y="7156"/>
                  </a:lnTo>
                  <a:lnTo>
                    <a:pt x="7813" y="7185"/>
                  </a:lnTo>
                  <a:lnTo>
                    <a:pt x="7740" y="7213"/>
                  </a:lnTo>
                  <a:lnTo>
                    <a:pt x="7666" y="7241"/>
                  </a:lnTo>
                  <a:lnTo>
                    <a:pt x="7592" y="7267"/>
                  </a:lnTo>
                  <a:lnTo>
                    <a:pt x="7517" y="7293"/>
                  </a:lnTo>
                  <a:lnTo>
                    <a:pt x="7442" y="7318"/>
                  </a:lnTo>
                  <a:lnTo>
                    <a:pt x="7365" y="7342"/>
                  </a:lnTo>
                  <a:lnTo>
                    <a:pt x="7289" y="7365"/>
                  </a:lnTo>
                  <a:lnTo>
                    <a:pt x="7211" y="7388"/>
                  </a:lnTo>
                  <a:lnTo>
                    <a:pt x="7133" y="7409"/>
                  </a:lnTo>
                  <a:lnTo>
                    <a:pt x="7054" y="7430"/>
                  </a:lnTo>
                  <a:lnTo>
                    <a:pt x="6975" y="7449"/>
                  </a:lnTo>
                  <a:lnTo>
                    <a:pt x="6896" y="7468"/>
                  </a:lnTo>
                  <a:lnTo>
                    <a:pt x="6815" y="7486"/>
                  </a:lnTo>
                  <a:lnTo>
                    <a:pt x="6734" y="7503"/>
                  </a:lnTo>
                  <a:lnTo>
                    <a:pt x="6653" y="7520"/>
                  </a:lnTo>
                  <a:lnTo>
                    <a:pt x="6571" y="7535"/>
                  </a:lnTo>
                  <a:lnTo>
                    <a:pt x="6489" y="7549"/>
                  </a:lnTo>
                  <a:lnTo>
                    <a:pt x="6406" y="7563"/>
                  </a:lnTo>
                  <a:lnTo>
                    <a:pt x="6322" y="7575"/>
                  </a:lnTo>
                  <a:lnTo>
                    <a:pt x="6239" y="7587"/>
                  </a:lnTo>
                  <a:lnTo>
                    <a:pt x="6154" y="7597"/>
                  </a:lnTo>
                  <a:lnTo>
                    <a:pt x="6069" y="7607"/>
                  </a:lnTo>
                  <a:lnTo>
                    <a:pt x="5984" y="7615"/>
                  </a:lnTo>
                  <a:lnTo>
                    <a:pt x="5899" y="7623"/>
                  </a:lnTo>
                  <a:lnTo>
                    <a:pt x="5812" y="7630"/>
                  </a:lnTo>
                  <a:lnTo>
                    <a:pt x="5726" y="7635"/>
                  </a:lnTo>
                  <a:lnTo>
                    <a:pt x="5639" y="7640"/>
                  </a:lnTo>
                  <a:lnTo>
                    <a:pt x="5552" y="7644"/>
                  </a:lnTo>
                  <a:lnTo>
                    <a:pt x="5464" y="7646"/>
                  </a:lnTo>
                  <a:lnTo>
                    <a:pt x="5376" y="7648"/>
                  </a:lnTo>
                  <a:lnTo>
                    <a:pt x="5288" y="7648"/>
                  </a:lnTo>
                  <a:lnTo>
                    <a:pt x="5200" y="7648"/>
                  </a:lnTo>
                  <a:lnTo>
                    <a:pt x="5112" y="7646"/>
                  </a:lnTo>
                  <a:lnTo>
                    <a:pt x="5024" y="7644"/>
                  </a:lnTo>
                  <a:lnTo>
                    <a:pt x="4937" y="7640"/>
                  </a:lnTo>
                  <a:lnTo>
                    <a:pt x="4850" y="7635"/>
                  </a:lnTo>
                  <a:lnTo>
                    <a:pt x="4764" y="7630"/>
                  </a:lnTo>
                  <a:lnTo>
                    <a:pt x="4677" y="7623"/>
                  </a:lnTo>
                  <a:lnTo>
                    <a:pt x="4592" y="7615"/>
                  </a:lnTo>
                  <a:lnTo>
                    <a:pt x="4507" y="7607"/>
                  </a:lnTo>
                  <a:lnTo>
                    <a:pt x="4422" y="7597"/>
                  </a:lnTo>
                  <a:lnTo>
                    <a:pt x="4337" y="7587"/>
                  </a:lnTo>
                  <a:lnTo>
                    <a:pt x="4254" y="7575"/>
                  </a:lnTo>
                  <a:lnTo>
                    <a:pt x="4170" y="7563"/>
                  </a:lnTo>
                  <a:lnTo>
                    <a:pt x="4087" y="7549"/>
                  </a:lnTo>
                  <a:lnTo>
                    <a:pt x="4005" y="7535"/>
                  </a:lnTo>
                  <a:lnTo>
                    <a:pt x="3923" y="7520"/>
                  </a:lnTo>
                  <a:lnTo>
                    <a:pt x="3842" y="7503"/>
                  </a:lnTo>
                  <a:lnTo>
                    <a:pt x="3761" y="7486"/>
                  </a:lnTo>
                  <a:lnTo>
                    <a:pt x="3680" y="7468"/>
                  </a:lnTo>
                  <a:lnTo>
                    <a:pt x="3601" y="7449"/>
                  </a:lnTo>
                  <a:lnTo>
                    <a:pt x="3522" y="7430"/>
                  </a:lnTo>
                  <a:lnTo>
                    <a:pt x="3443" y="7409"/>
                  </a:lnTo>
                  <a:lnTo>
                    <a:pt x="3365" y="7388"/>
                  </a:lnTo>
                  <a:lnTo>
                    <a:pt x="3287" y="7365"/>
                  </a:lnTo>
                  <a:lnTo>
                    <a:pt x="3211" y="7342"/>
                  </a:lnTo>
                  <a:lnTo>
                    <a:pt x="3134" y="7318"/>
                  </a:lnTo>
                  <a:lnTo>
                    <a:pt x="3059" y="7293"/>
                  </a:lnTo>
                  <a:lnTo>
                    <a:pt x="2984" y="7267"/>
                  </a:lnTo>
                  <a:lnTo>
                    <a:pt x="2910" y="7241"/>
                  </a:lnTo>
                  <a:lnTo>
                    <a:pt x="2836" y="7213"/>
                  </a:lnTo>
                  <a:lnTo>
                    <a:pt x="2763" y="7185"/>
                  </a:lnTo>
                  <a:lnTo>
                    <a:pt x="2691" y="7156"/>
                  </a:lnTo>
                  <a:lnTo>
                    <a:pt x="2619" y="7126"/>
                  </a:lnTo>
                  <a:lnTo>
                    <a:pt x="2548" y="7096"/>
                  </a:lnTo>
                  <a:lnTo>
                    <a:pt x="2478" y="7064"/>
                  </a:lnTo>
                  <a:lnTo>
                    <a:pt x="2409" y="7032"/>
                  </a:lnTo>
                  <a:lnTo>
                    <a:pt x="2340" y="6999"/>
                  </a:lnTo>
                  <a:lnTo>
                    <a:pt x="2272" y="6966"/>
                  </a:lnTo>
                  <a:lnTo>
                    <a:pt x="2205" y="6931"/>
                  </a:lnTo>
                  <a:lnTo>
                    <a:pt x="2139" y="6896"/>
                  </a:lnTo>
                  <a:lnTo>
                    <a:pt x="2073" y="6861"/>
                  </a:lnTo>
                  <a:lnTo>
                    <a:pt x="2008" y="6824"/>
                  </a:lnTo>
                  <a:lnTo>
                    <a:pt x="1944" y="6787"/>
                  </a:lnTo>
                  <a:lnTo>
                    <a:pt x="1881" y="6749"/>
                  </a:lnTo>
                  <a:lnTo>
                    <a:pt x="1819" y="6710"/>
                  </a:lnTo>
                  <a:lnTo>
                    <a:pt x="1757" y="6671"/>
                  </a:lnTo>
                  <a:lnTo>
                    <a:pt x="1697" y="6631"/>
                  </a:lnTo>
                  <a:lnTo>
                    <a:pt x="1637" y="6590"/>
                  </a:lnTo>
                  <a:lnTo>
                    <a:pt x="1578" y="6549"/>
                  </a:lnTo>
                  <a:lnTo>
                    <a:pt x="1520" y="6507"/>
                  </a:lnTo>
                  <a:lnTo>
                    <a:pt x="1463" y="6465"/>
                  </a:lnTo>
                  <a:lnTo>
                    <a:pt x="1407" y="6421"/>
                  </a:lnTo>
                  <a:lnTo>
                    <a:pt x="1351" y="6378"/>
                  </a:lnTo>
                  <a:lnTo>
                    <a:pt x="1297" y="6333"/>
                  </a:lnTo>
                  <a:lnTo>
                    <a:pt x="1244" y="6288"/>
                  </a:lnTo>
                  <a:lnTo>
                    <a:pt x="1191" y="6242"/>
                  </a:lnTo>
                  <a:lnTo>
                    <a:pt x="1140" y="6196"/>
                  </a:lnTo>
                  <a:lnTo>
                    <a:pt x="1089" y="6149"/>
                  </a:lnTo>
                  <a:lnTo>
                    <a:pt x="1040" y="6102"/>
                  </a:lnTo>
                  <a:lnTo>
                    <a:pt x="991" y="6054"/>
                  </a:lnTo>
                  <a:lnTo>
                    <a:pt x="944" y="6005"/>
                  </a:lnTo>
                  <a:lnTo>
                    <a:pt x="897" y="5956"/>
                  </a:lnTo>
                  <a:lnTo>
                    <a:pt x="852" y="5906"/>
                  </a:lnTo>
                  <a:lnTo>
                    <a:pt x="808" y="5856"/>
                  </a:lnTo>
                  <a:lnTo>
                    <a:pt x="764" y="5806"/>
                  </a:lnTo>
                  <a:lnTo>
                    <a:pt x="722" y="5754"/>
                  </a:lnTo>
                  <a:lnTo>
                    <a:pt x="681" y="5703"/>
                  </a:lnTo>
                  <a:lnTo>
                    <a:pt x="641" y="5650"/>
                  </a:lnTo>
                  <a:lnTo>
                    <a:pt x="602" y="5598"/>
                  </a:lnTo>
                  <a:lnTo>
                    <a:pt x="564" y="5544"/>
                  </a:lnTo>
                  <a:lnTo>
                    <a:pt x="527" y="5491"/>
                  </a:lnTo>
                  <a:lnTo>
                    <a:pt x="491" y="5436"/>
                  </a:lnTo>
                  <a:lnTo>
                    <a:pt x="457" y="5382"/>
                  </a:lnTo>
                  <a:lnTo>
                    <a:pt x="424" y="5327"/>
                  </a:lnTo>
                  <a:lnTo>
                    <a:pt x="392" y="5271"/>
                  </a:lnTo>
                  <a:lnTo>
                    <a:pt x="361" y="5215"/>
                  </a:lnTo>
                  <a:lnTo>
                    <a:pt x="331" y="5159"/>
                  </a:lnTo>
                  <a:lnTo>
                    <a:pt x="302" y="5102"/>
                  </a:lnTo>
                  <a:lnTo>
                    <a:pt x="275" y="5044"/>
                  </a:lnTo>
                  <a:lnTo>
                    <a:pt x="249" y="4987"/>
                  </a:lnTo>
                  <a:lnTo>
                    <a:pt x="224" y="4929"/>
                  </a:lnTo>
                  <a:lnTo>
                    <a:pt x="200" y="4870"/>
                  </a:lnTo>
                  <a:lnTo>
                    <a:pt x="178" y="4811"/>
                  </a:lnTo>
                  <a:lnTo>
                    <a:pt x="157" y="4752"/>
                  </a:lnTo>
                  <a:lnTo>
                    <a:pt x="137" y="4693"/>
                  </a:lnTo>
                  <a:lnTo>
                    <a:pt x="118" y="4633"/>
                  </a:lnTo>
                  <a:lnTo>
                    <a:pt x="101" y="4572"/>
                  </a:lnTo>
                  <a:lnTo>
                    <a:pt x="85" y="4512"/>
                  </a:lnTo>
                  <a:lnTo>
                    <a:pt x="71" y="4451"/>
                  </a:lnTo>
                  <a:lnTo>
                    <a:pt x="57" y="4389"/>
                  </a:lnTo>
                  <a:lnTo>
                    <a:pt x="45" y="4328"/>
                  </a:lnTo>
                  <a:lnTo>
                    <a:pt x="35" y="4266"/>
                  </a:lnTo>
                  <a:lnTo>
                    <a:pt x="26" y="4204"/>
                  </a:lnTo>
                  <a:lnTo>
                    <a:pt x="18" y="4141"/>
                  </a:lnTo>
                  <a:lnTo>
                    <a:pt x="11" y="4078"/>
                  </a:lnTo>
                  <a:lnTo>
                    <a:pt x="6" y="4015"/>
                  </a:lnTo>
                  <a:lnTo>
                    <a:pt x="3" y="3952"/>
                  </a:lnTo>
                  <a:lnTo>
                    <a:pt x="1" y="3888"/>
                  </a:lnTo>
                  <a:lnTo>
                    <a:pt x="0" y="3824"/>
                  </a:lnTo>
                  <a:close/>
                </a:path>
              </a:pathLst>
            </a:custGeom>
            <a:noFill/>
            <a:ln w="25400">
              <a:solidFill>
                <a:srgbClr val="385D89"/>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029" name="Freeform 5"/>
            <p:cNvSpPr>
              <a:spLocks/>
            </p:cNvSpPr>
            <p:nvPr/>
          </p:nvSpPr>
          <p:spPr bwMode="auto">
            <a:xfrm>
              <a:off x="3824" y="1065"/>
              <a:ext cx="5288" cy="4276"/>
            </a:xfrm>
            <a:custGeom>
              <a:avLst/>
              <a:gdLst/>
              <a:ahLst/>
              <a:cxnLst>
                <a:cxn ang="0">
                  <a:pos x="2644" y="0"/>
                </a:cxn>
                <a:cxn ang="0">
                  <a:pos x="0" y="4276"/>
                </a:cxn>
                <a:cxn ang="0">
                  <a:pos x="5288" y="4276"/>
                </a:cxn>
                <a:cxn ang="0">
                  <a:pos x="2644" y="0"/>
                </a:cxn>
              </a:cxnLst>
              <a:rect l="0" t="0" r="r" b="b"/>
              <a:pathLst>
                <a:path w="5288" h="4276">
                  <a:moveTo>
                    <a:pt x="2644" y="0"/>
                  </a:moveTo>
                  <a:lnTo>
                    <a:pt x="0" y="4276"/>
                  </a:lnTo>
                  <a:lnTo>
                    <a:pt x="5288" y="4276"/>
                  </a:lnTo>
                  <a:lnTo>
                    <a:pt x="2644" y="0"/>
                  </a:lnTo>
                  <a:close/>
                </a:path>
              </a:pathLst>
            </a:custGeom>
            <a:solidFill>
              <a:srgbClr val="4F81BC"/>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30" name="Freeform 6"/>
            <p:cNvSpPr>
              <a:spLocks/>
            </p:cNvSpPr>
            <p:nvPr/>
          </p:nvSpPr>
          <p:spPr bwMode="auto">
            <a:xfrm>
              <a:off x="3824" y="1065"/>
              <a:ext cx="5288" cy="4276"/>
            </a:xfrm>
            <a:custGeom>
              <a:avLst/>
              <a:gdLst/>
              <a:ahLst/>
              <a:cxnLst>
                <a:cxn ang="0">
                  <a:pos x="0" y="4276"/>
                </a:cxn>
                <a:cxn ang="0">
                  <a:pos x="2644" y="0"/>
                </a:cxn>
                <a:cxn ang="0">
                  <a:pos x="5288" y="4276"/>
                </a:cxn>
                <a:cxn ang="0">
                  <a:pos x="0" y="4276"/>
                </a:cxn>
              </a:cxnLst>
              <a:rect l="0" t="0" r="r" b="b"/>
              <a:pathLst>
                <a:path w="5288" h="4276">
                  <a:moveTo>
                    <a:pt x="0" y="4276"/>
                  </a:moveTo>
                  <a:lnTo>
                    <a:pt x="2644" y="0"/>
                  </a:lnTo>
                  <a:lnTo>
                    <a:pt x="5288" y="4276"/>
                  </a:lnTo>
                  <a:lnTo>
                    <a:pt x="0" y="4276"/>
                  </a:lnTo>
                  <a:close/>
                </a:path>
              </a:pathLst>
            </a:custGeom>
            <a:noFill/>
            <a:ln w="25400">
              <a:solidFill>
                <a:srgbClr val="385D89"/>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pic>
          <p:nvPicPr>
            <p:cNvPr id="1031" name="Picture 7"/>
            <p:cNvPicPr>
              <a:picLocks noChangeAspect="1" noChangeArrowheads="1"/>
            </p:cNvPicPr>
            <p:nvPr/>
          </p:nvPicPr>
          <p:blipFill>
            <a:blip r:embed="rId3"/>
            <a:srcRect/>
            <a:stretch>
              <a:fillRect/>
            </a:stretch>
          </p:blipFill>
          <p:spPr bwMode="auto">
            <a:xfrm>
              <a:off x="5436" y="-95"/>
              <a:ext cx="2288" cy="1268"/>
            </a:xfrm>
            <a:prstGeom prst="rect">
              <a:avLst/>
            </a:prstGeom>
            <a:noFill/>
            <a:ln w="9525">
              <a:noFill/>
              <a:miter lim="800000"/>
              <a:headEnd/>
              <a:tailEnd/>
            </a:ln>
          </p:spPr>
        </p:pic>
        <p:pic>
          <p:nvPicPr>
            <p:cNvPr id="1032" name="Picture 8"/>
            <p:cNvPicPr>
              <a:picLocks noChangeAspect="1" noChangeArrowheads="1"/>
            </p:cNvPicPr>
            <p:nvPr/>
          </p:nvPicPr>
          <p:blipFill>
            <a:blip r:embed="rId4" cstate="print"/>
            <a:srcRect/>
            <a:stretch>
              <a:fillRect/>
            </a:stretch>
          </p:blipFill>
          <p:spPr bwMode="auto">
            <a:xfrm>
              <a:off x="5348" y="-131"/>
              <a:ext cx="2492" cy="1456"/>
            </a:xfrm>
            <a:prstGeom prst="rect">
              <a:avLst/>
            </a:prstGeom>
            <a:noFill/>
            <a:ln w="9525">
              <a:noFill/>
              <a:miter lim="800000"/>
              <a:headEnd/>
              <a:tailEnd/>
            </a:ln>
          </p:spPr>
        </p:pic>
        <p:pic>
          <p:nvPicPr>
            <p:cNvPr id="1033" name="Picture 9"/>
            <p:cNvPicPr>
              <a:picLocks noChangeAspect="1" noChangeArrowheads="1"/>
            </p:cNvPicPr>
            <p:nvPr/>
          </p:nvPicPr>
          <p:blipFill>
            <a:blip r:embed="rId5"/>
            <a:srcRect/>
            <a:stretch>
              <a:fillRect/>
            </a:stretch>
          </p:blipFill>
          <p:spPr bwMode="auto">
            <a:xfrm>
              <a:off x="5512" y="-51"/>
              <a:ext cx="2136" cy="1116"/>
            </a:xfrm>
            <a:prstGeom prst="rect">
              <a:avLst/>
            </a:prstGeom>
            <a:noFill/>
            <a:ln w="9525">
              <a:noFill/>
              <a:miter lim="800000"/>
              <a:headEnd/>
              <a:tailEnd/>
            </a:ln>
          </p:spPr>
        </p:pic>
        <p:sp>
          <p:nvSpPr>
            <p:cNvPr id="1034" name="Rectangle 10"/>
            <p:cNvSpPr>
              <a:spLocks noChangeArrowheads="1"/>
            </p:cNvSpPr>
            <p:nvPr/>
          </p:nvSpPr>
          <p:spPr bwMode="auto">
            <a:xfrm>
              <a:off x="5512" y="-51"/>
              <a:ext cx="2136" cy="1116"/>
            </a:xfrm>
            <a:prstGeom prst="rect">
              <a:avLst/>
            </a:prstGeom>
            <a:noFill/>
            <a:ln w="10160">
              <a:solidFill>
                <a:srgbClr val="97B853"/>
              </a:solidFill>
              <a:miter lim="800000"/>
              <a:headEnd/>
              <a:tailEnd/>
            </a:ln>
          </p:spPr>
          <p:txBody>
            <a:bodyPr vert="horz" wrap="square" lIns="91440" tIns="45720" rIns="91440" bIns="45720" numCol="1" anchor="t" anchorCtr="0" compatLnSpc="1">
              <a:prstTxWarp prst="textNoShape">
                <a:avLst/>
              </a:prstTxWarp>
            </a:bodyPr>
            <a:lstStyle/>
            <a:p>
              <a:endParaRPr lang="fr-FR"/>
            </a:p>
          </p:txBody>
        </p:sp>
        <p:pic>
          <p:nvPicPr>
            <p:cNvPr id="1035" name="Picture 11"/>
            <p:cNvPicPr>
              <a:picLocks noChangeAspect="1" noChangeArrowheads="1"/>
            </p:cNvPicPr>
            <p:nvPr/>
          </p:nvPicPr>
          <p:blipFill>
            <a:blip r:embed="rId6"/>
            <a:srcRect/>
            <a:stretch>
              <a:fillRect/>
            </a:stretch>
          </p:blipFill>
          <p:spPr bwMode="auto">
            <a:xfrm>
              <a:off x="2308" y="4133"/>
              <a:ext cx="2468" cy="2704"/>
            </a:xfrm>
            <a:prstGeom prst="rect">
              <a:avLst/>
            </a:prstGeom>
            <a:noFill/>
            <a:ln w="9525">
              <a:noFill/>
              <a:miter lim="800000"/>
              <a:headEnd/>
              <a:tailEnd/>
            </a:ln>
          </p:spPr>
        </p:pic>
        <p:pic>
          <p:nvPicPr>
            <p:cNvPr id="1036" name="Picture 12"/>
            <p:cNvPicPr>
              <a:picLocks noChangeAspect="1" noChangeArrowheads="1"/>
            </p:cNvPicPr>
            <p:nvPr/>
          </p:nvPicPr>
          <p:blipFill>
            <a:blip r:embed="rId7" cstate="print"/>
            <a:srcRect/>
            <a:stretch>
              <a:fillRect/>
            </a:stretch>
          </p:blipFill>
          <p:spPr bwMode="auto">
            <a:xfrm>
              <a:off x="2464" y="4049"/>
              <a:ext cx="2272" cy="2520"/>
            </a:xfrm>
            <a:prstGeom prst="rect">
              <a:avLst/>
            </a:prstGeom>
            <a:noFill/>
            <a:ln w="9525">
              <a:noFill/>
              <a:miter lim="800000"/>
              <a:headEnd/>
              <a:tailEnd/>
            </a:ln>
          </p:spPr>
        </p:pic>
        <p:pic>
          <p:nvPicPr>
            <p:cNvPr id="1037" name="Picture 13"/>
            <p:cNvPicPr>
              <a:picLocks noChangeAspect="1" noChangeArrowheads="1"/>
            </p:cNvPicPr>
            <p:nvPr/>
          </p:nvPicPr>
          <p:blipFill>
            <a:blip r:embed="rId8"/>
            <a:srcRect/>
            <a:stretch>
              <a:fillRect/>
            </a:stretch>
          </p:blipFill>
          <p:spPr bwMode="auto">
            <a:xfrm>
              <a:off x="2377" y="4168"/>
              <a:ext cx="2332" cy="2569"/>
            </a:xfrm>
            <a:prstGeom prst="rect">
              <a:avLst/>
            </a:prstGeom>
            <a:noFill/>
            <a:ln w="9525">
              <a:noFill/>
              <a:miter lim="800000"/>
              <a:headEnd/>
              <a:tailEnd/>
            </a:ln>
          </p:spPr>
        </p:pic>
        <p:pic>
          <p:nvPicPr>
            <p:cNvPr id="1038" name="Picture 14"/>
            <p:cNvPicPr>
              <a:picLocks noChangeAspect="1" noChangeArrowheads="1"/>
            </p:cNvPicPr>
            <p:nvPr/>
          </p:nvPicPr>
          <p:blipFill>
            <a:blip r:embed="rId9"/>
            <a:srcRect/>
            <a:stretch>
              <a:fillRect/>
            </a:stretch>
          </p:blipFill>
          <p:spPr bwMode="auto">
            <a:xfrm>
              <a:off x="8328" y="3993"/>
              <a:ext cx="2700" cy="2840"/>
            </a:xfrm>
            <a:prstGeom prst="rect">
              <a:avLst/>
            </a:prstGeom>
            <a:noFill/>
            <a:ln w="9525">
              <a:noFill/>
              <a:miter lim="800000"/>
              <a:headEnd/>
              <a:tailEnd/>
            </a:ln>
          </p:spPr>
        </p:pic>
        <p:pic>
          <p:nvPicPr>
            <p:cNvPr id="1039" name="Picture 15"/>
            <p:cNvPicPr>
              <a:picLocks noChangeAspect="1" noChangeArrowheads="1"/>
            </p:cNvPicPr>
            <p:nvPr/>
          </p:nvPicPr>
          <p:blipFill>
            <a:blip r:embed="rId10" cstate="print"/>
            <a:srcRect/>
            <a:stretch>
              <a:fillRect/>
            </a:stretch>
          </p:blipFill>
          <p:spPr bwMode="auto">
            <a:xfrm>
              <a:off x="8240" y="4285"/>
              <a:ext cx="2900" cy="2716"/>
            </a:xfrm>
            <a:prstGeom prst="rect">
              <a:avLst/>
            </a:prstGeom>
            <a:noFill/>
            <a:ln w="9525">
              <a:noFill/>
              <a:miter lim="800000"/>
              <a:headEnd/>
              <a:tailEnd/>
            </a:ln>
          </p:spPr>
        </p:pic>
        <p:pic>
          <p:nvPicPr>
            <p:cNvPr id="1040" name="Picture 16"/>
            <p:cNvPicPr>
              <a:picLocks noChangeAspect="1" noChangeArrowheads="1"/>
            </p:cNvPicPr>
            <p:nvPr/>
          </p:nvPicPr>
          <p:blipFill>
            <a:blip r:embed="rId11"/>
            <a:srcRect/>
            <a:stretch>
              <a:fillRect/>
            </a:stretch>
          </p:blipFill>
          <p:spPr bwMode="auto">
            <a:xfrm>
              <a:off x="8396" y="4028"/>
              <a:ext cx="2562" cy="2704"/>
            </a:xfrm>
            <a:prstGeom prst="rect">
              <a:avLst/>
            </a:prstGeom>
            <a:noFill/>
            <a:ln w="9525">
              <a:noFill/>
              <a:miter lim="800000"/>
              <a:headEnd/>
              <a:tailEnd/>
            </a:ln>
          </p:spPr>
        </p:pic>
        <p:pic>
          <p:nvPicPr>
            <p:cNvPr id="1041" name="Picture 17"/>
            <p:cNvPicPr>
              <a:picLocks noChangeAspect="1" noChangeArrowheads="1"/>
            </p:cNvPicPr>
            <p:nvPr/>
          </p:nvPicPr>
          <p:blipFill>
            <a:blip r:embed="rId12"/>
            <a:srcRect/>
            <a:stretch>
              <a:fillRect/>
            </a:stretch>
          </p:blipFill>
          <p:spPr bwMode="auto">
            <a:xfrm>
              <a:off x="5080" y="3269"/>
              <a:ext cx="1332" cy="1132"/>
            </a:xfrm>
            <a:prstGeom prst="rect">
              <a:avLst/>
            </a:prstGeom>
            <a:noFill/>
            <a:ln w="9525">
              <a:noFill/>
              <a:miter lim="800000"/>
              <a:headEnd/>
              <a:tailEnd/>
            </a:ln>
          </p:spPr>
        </p:pic>
        <p:pic>
          <p:nvPicPr>
            <p:cNvPr id="1042" name="Picture 18"/>
            <p:cNvPicPr>
              <a:picLocks noChangeAspect="1" noChangeArrowheads="1"/>
            </p:cNvPicPr>
            <p:nvPr/>
          </p:nvPicPr>
          <p:blipFill>
            <a:blip r:embed="rId13"/>
            <a:srcRect/>
            <a:stretch>
              <a:fillRect/>
            </a:stretch>
          </p:blipFill>
          <p:spPr bwMode="auto">
            <a:xfrm>
              <a:off x="5133" y="3320"/>
              <a:ext cx="1226" cy="1028"/>
            </a:xfrm>
            <a:prstGeom prst="rect">
              <a:avLst/>
            </a:prstGeom>
            <a:noFill/>
            <a:ln w="9525">
              <a:noFill/>
              <a:miter lim="800000"/>
              <a:headEnd/>
              <a:tailEnd/>
            </a:ln>
          </p:spPr>
        </p:pic>
        <p:pic>
          <p:nvPicPr>
            <p:cNvPr id="1043" name="Picture 19"/>
            <p:cNvPicPr>
              <a:picLocks noChangeAspect="1" noChangeArrowheads="1"/>
            </p:cNvPicPr>
            <p:nvPr/>
          </p:nvPicPr>
          <p:blipFill>
            <a:blip r:embed="rId14"/>
            <a:srcRect/>
            <a:stretch>
              <a:fillRect/>
            </a:stretch>
          </p:blipFill>
          <p:spPr bwMode="auto">
            <a:xfrm>
              <a:off x="5388" y="3177"/>
              <a:ext cx="2232" cy="1684"/>
            </a:xfrm>
            <a:prstGeom prst="rect">
              <a:avLst/>
            </a:prstGeom>
            <a:noFill/>
            <a:ln w="9525">
              <a:noFill/>
              <a:miter lim="800000"/>
              <a:headEnd/>
              <a:tailEnd/>
            </a:ln>
          </p:spPr>
        </p:pic>
        <p:pic>
          <p:nvPicPr>
            <p:cNvPr id="1044" name="Picture 20"/>
            <p:cNvPicPr>
              <a:picLocks noChangeAspect="1" noChangeArrowheads="1"/>
            </p:cNvPicPr>
            <p:nvPr/>
          </p:nvPicPr>
          <p:blipFill>
            <a:blip r:embed="rId15"/>
            <a:srcRect/>
            <a:stretch>
              <a:fillRect/>
            </a:stretch>
          </p:blipFill>
          <p:spPr bwMode="auto">
            <a:xfrm>
              <a:off x="5440" y="3230"/>
              <a:ext cx="2129" cy="1580"/>
            </a:xfrm>
            <a:prstGeom prst="rect">
              <a:avLst/>
            </a:prstGeom>
            <a:noFill/>
            <a:ln w="9525">
              <a:noFill/>
              <a:miter lim="800000"/>
              <a:headEnd/>
              <a:tailEnd/>
            </a:ln>
          </p:spPr>
        </p:pic>
        <p:sp>
          <p:nvSpPr>
            <p:cNvPr id="1045" name="Freeform 21"/>
            <p:cNvSpPr>
              <a:spLocks/>
            </p:cNvSpPr>
            <p:nvPr/>
          </p:nvSpPr>
          <p:spPr bwMode="auto">
            <a:xfrm>
              <a:off x="7208" y="417"/>
              <a:ext cx="3667" cy="3621"/>
            </a:xfrm>
            <a:custGeom>
              <a:avLst/>
              <a:gdLst/>
              <a:ahLst/>
              <a:cxnLst>
                <a:cxn ang="0">
                  <a:pos x="2155" y="0"/>
                </a:cxn>
                <a:cxn ang="0">
                  <a:pos x="0" y="1665"/>
                </a:cxn>
                <a:cxn ang="0">
                  <a:pos x="1511" y="3621"/>
                </a:cxn>
                <a:cxn ang="0">
                  <a:pos x="3666" y="1956"/>
                </a:cxn>
                <a:cxn ang="0">
                  <a:pos x="2155" y="0"/>
                </a:cxn>
              </a:cxnLst>
              <a:rect l="0" t="0" r="r" b="b"/>
              <a:pathLst>
                <a:path w="3667" h="3621">
                  <a:moveTo>
                    <a:pt x="2155" y="0"/>
                  </a:moveTo>
                  <a:lnTo>
                    <a:pt x="0" y="1665"/>
                  </a:lnTo>
                  <a:lnTo>
                    <a:pt x="1511" y="3621"/>
                  </a:lnTo>
                  <a:lnTo>
                    <a:pt x="3666" y="1956"/>
                  </a:lnTo>
                  <a:lnTo>
                    <a:pt x="2155" y="0"/>
                  </a:lnTo>
                  <a:close/>
                </a:path>
              </a:pathLst>
            </a:custGeom>
            <a:solidFill>
              <a:srgbClr val="DCE6F1"/>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pic>
          <p:nvPicPr>
            <p:cNvPr id="1046" name="Picture 22"/>
            <p:cNvPicPr>
              <a:picLocks noChangeAspect="1" noChangeArrowheads="1"/>
            </p:cNvPicPr>
            <p:nvPr/>
          </p:nvPicPr>
          <p:blipFill>
            <a:blip r:embed="rId16"/>
            <a:srcRect/>
            <a:stretch>
              <a:fillRect/>
            </a:stretch>
          </p:blipFill>
          <p:spPr bwMode="auto">
            <a:xfrm>
              <a:off x="7974" y="1133"/>
              <a:ext cx="2591" cy="2595"/>
            </a:xfrm>
            <a:prstGeom prst="rect">
              <a:avLst/>
            </a:prstGeom>
            <a:noFill/>
            <a:ln w="9525">
              <a:noFill/>
              <a:miter lim="800000"/>
              <a:headEnd/>
              <a:tailEnd/>
            </a:ln>
          </p:spPr>
        </p:pic>
        <p:pic>
          <p:nvPicPr>
            <p:cNvPr id="1048" name="Picture 24"/>
            <p:cNvPicPr>
              <a:picLocks noChangeAspect="1" noChangeArrowheads="1"/>
            </p:cNvPicPr>
            <p:nvPr/>
          </p:nvPicPr>
          <p:blipFill>
            <a:blip r:embed="rId17" cstate="print"/>
            <a:srcRect/>
            <a:stretch>
              <a:fillRect/>
            </a:stretch>
          </p:blipFill>
          <p:spPr bwMode="auto">
            <a:xfrm>
              <a:off x="3424" y="-1307"/>
              <a:ext cx="8012" cy="1144"/>
            </a:xfrm>
            <a:prstGeom prst="rect">
              <a:avLst/>
            </a:prstGeom>
            <a:noFill/>
            <a:ln w="9525">
              <a:noFill/>
              <a:miter lim="800000"/>
              <a:headEnd/>
              <a:tailEnd/>
            </a:ln>
          </p:spPr>
        </p:pic>
      </p:grpSp>
      <p:sp>
        <p:nvSpPr>
          <p:cNvPr id="32" name="ZoneTexte 31"/>
          <p:cNvSpPr txBox="1"/>
          <p:nvPr/>
        </p:nvSpPr>
        <p:spPr>
          <a:xfrm>
            <a:off x="6000760" y="1857364"/>
            <a:ext cx="1785950" cy="646331"/>
          </a:xfrm>
          <a:prstGeom prst="rect">
            <a:avLst/>
          </a:prstGeom>
          <a:noFill/>
        </p:spPr>
        <p:txBody>
          <a:bodyPr wrap="square" rtlCol="0">
            <a:spAutoFit/>
          </a:bodyPr>
          <a:lstStyle/>
          <a:p>
            <a:r>
              <a:rPr lang="fr-FR" dirty="0" smtClean="0"/>
              <a:t>Enseignant chercheur</a:t>
            </a:r>
            <a:endParaRPr lang="fr-FR" dirty="0"/>
          </a:p>
        </p:txBody>
      </p:sp>
      <p:sp>
        <p:nvSpPr>
          <p:cNvPr id="30" name="ZoneTexte 29"/>
          <p:cNvSpPr txBox="1"/>
          <p:nvPr/>
        </p:nvSpPr>
        <p:spPr>
          <a:xfrm>
            <a:off x="0" y="1285860"/>
            <a:ext cx="4000496" cy="5262979"/>
          </a:xfrm>
          <a:prstGeom prst="rightArrowCallout">
            <a:avLst>
              <a:gd name="adj1" fmla="val 6164"/>
              <a:gd name="adj2" fmla="val 7599"/>
              <a:gd name="adj3" fmla="val 6252"/>
              <a:gd name="adj4" fmla="val 90217"/>
            </a:avLst>
          </a:prstGeom>
          <a:solidFill>
            <a:srgbClr val="EAC5C4"/>
          </a:solidFill>
        </p:spPr>
        <p:txBody>
          <a:bodyPr wrap="square" rtlCol="0">
            <a:spAutoFit/>
          </a:bodyPr>
          <a:lstStyle/>
          <a:p>
            <a:pPr algn="just"/>
            <a:endParaRPr lang="fr-FR" sz="2100" dirty="0" smtClean="0">
              <a:latin typeface="Times New Roman" pitchFamily="18" charset="0"/>
              <a:cs typeface="Times New Roman" pitchFamily="18" charset="0"/>
            </a:endParaRPr>
          </a:p>
          <a:p>
            <a:pPr algn="just"/>
            <a:r>
              <a:rPr lang="fr-FR" sz="2100" dirty="0" smtClean="0">
                <a:latin typeface="Times New Roman" pitchFamily="18" charset="0"/>
                <a:cs typeface="Times New Roman" pitchFamily="18" charset="0"/>
              </a:rPr>
              <a:t>Elle fixe comme objectif:</a:t>
            </a:r>
          </a:p>
          <a:p>
            <a:pPr algn="just">
              <a:buFont typeface="Wingdings" pitchFamily="2" charset="2"/>
              <a:buChar char="ü"/>
            </a:pPr>
            <a:r>
              <a:rPr lang="fr-FR" sz="2100" dirty="0" smtClean="0">
                <a:latin typeface="Times New Roman" pitchFamily="18" charset="0"/>
                <a:cs typeface="Times New Roman" pitchFamily="18" charset="0"/>
              </a:rPr>
              <a:t> de responsabiliser les membres de la communauté universitaire à travers leurs exercices afin de permettre le bon fonctionnement de l’université .</a:t>
            </a:r>
          </a:p>
          <a:p>
            <a:pPr algn="just"/>
            <a:endParaRPr lang="fr-FR" sz="2100" dirty="0" smtClean="0">
              <a:latin typeface="Times New Roman" pitchFamily="18" charset="0"/>
              <a:cs typeface="Times New Roman" pitchFamily="18" charset="0"/>
            </a:endParaRPr>
          </a:p>
          <a:p>
            <a:pPr algn="just">
              <a:buFont typeface="Wingdings" pitchFamily="2" charset="2"/>
              <a:buChar char="ü"/>
            </a:pPr>
            <a:r>
              <a:rPr lang="fr-FR" sz="2100" dirty="0" smtClean="0">
                <a:latin typeface="Times New Roman" pitchFamily="18" charset="0"/>
                <a:cs typeface="Times New Roman" pitchFamily="18" charset="0"/>
              </a:rPr>
              <a:t>Agir collégialement afin de renforcer la confiance entre les enseignants/étudiants/corps administratif et surtout entre l’institution universitaire et son</a:t>
            </a:r>
          </a:p>
          <a:p>
            <a:pPr algn="just"/>
            <a:r>
              <a:rPr lang="fr-FR" sz="2100" dirty="0" smtClean="0">
                <a:latin typeface="Times New Roman" pitchFamily="18" charset="0"/>
                <a:cs typeface="Times New Roman" pitchFamily="18" charset="0"/>
              </a:rPr>
              <a:t>environnement</a:t>
            </a:r>
          </a:p>
          <a:p>
            <a:pPr algn="just"/>
            <a:endParaRPr lang="fr-FR" sz="21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5</a:t>
            </a:fld>
            <a:endParaRPr lang="fr-FR"/>
          </a:p>
        </p:txBody>
      </p:sp>
      <p:sp>
        <p:nvSpPr>
          <p:cNvPr id="8" name="ZoneTexte 7"/>
          <p:cNvSpPr txBox="1"/>
          <p:nvPr/>
        </p:nvSpPr>
        <p:spPr>
          <a:xfrm>
            <a:off x="214282" y="1214422"/>
            <a:ext cx="8929718" cy="1200329"/>
          </a:xfrm>
          <a:prstGeom prst="rect">
            <a:avLst/>
          </a:prstGeom>
          <a:noFill/>
        </p:spPr>
        <p:txBody>
          <a:bodyPr wrap="square" rtlCol="0">
            <a:spAutoFit/>
          </a:bodyPr>
          <a:lstStyle/>
          <a:p>
            <a:pPr algn="just">
              <a:lnSpc>
                <a:spcPct val="150000"/>
              </a:lnSpc>
            </a:pPr>
            <a:r>
              <a:rPr lang="fr-FR" sz="2400" b="1" dirty="0" smtClean="0">
                <a:latin typeface="Times New Roman" pitchFamily="18" charset="0"/>
                <a:cs typeface="Times New Roman" pitchFamily="18" charset="0"/>
              </a:rPr>
              <a:t>2- Principes fondamentaux :</a:t>
            </a:r>
          </a:p>
          <a:p>
            <a:pPr algn="just">
              <a:lnSpc>
                <a:spcPct val="150000"/>
              </a:lnSpc>
            </a:pPr>
            <a:endParaRPr lang="fr-FR" sz="2400" b="1" dirty="0" smtClean="0">
              <a:latin typeface="Times New Roman" pitchFamily="18" charset="0"/>
              <a:cs typeface="Times New Roman" pitchFamily="18" charset="0"/>
            </a:endParaRPr>
          </a:p>
        </p:txBody>
      </p:sp>
      <p:sp>
        <p:nvSpPr>
          <p:cNvPr id="11" name="ZoneTexte 10"/>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graphicFrame>
        <p:nvGraphicFramePr>
          <p:cNvPr id="16" name="Diagramme 15"/>
          <p:cNvGraphicFramePr/>
          <p:nvPr/>
        </p:nvGraphicFramePr>
        <p:xfrm>
          <a:off x="571472" y="2071678"/>
          <a:ext cx="8358246"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6</a:t>
            </a:fld>
            <a:endParaRPr lang="fr-FR"/>
          </a:p>
        </p:txBody>
      </p:sp>
      <p:sp>
        <p:nvSpPr>
          <p:cNvPr id="8" name="ZoneTexte 7"/>
          <p:cNvSpPr txBox="1"/>
          <p:nvPr/>
        </p:nvSpPr>
        <p:spPr>
          <a:xfrm>
            <a:off x="285720" y="1357298"/>
            <a:ext cx="8501122" cy="3416320"/>
          </a:xfrm>
          <a:prstGeom prst="rect">
            <a:avLst/>
          </a:prstGeom>
          <a:noFill/>
        </p:spPr>
        <p:txBody>
          <a:bodyPr wrap="square" rtlCol="0">
            <a:spAutoFit/>
          </a:bodyPr>
          <a:lstStyle/>
          <a:p>
            <a:pPr algn="just">
              <a:lnSpc>
                <a:spcPct val="150000"/>
              </a:lnSpc>
            </a:pPr>
            <a:r>
              <a:rPr lang="fr-FR" sz="2400" b="1" dirty="0" smtClean="0">
                <a:latin typeface="Times New Roman" pitchFamily="18" charset="0"/>
                <a:cs typeface="Times New Roman" pitchFamily="18" charset="0"/>
              </a:rPr>
              <a:t>3- Les droits et obligations :</a:t>
            </a:r>
          </a:p>
          <a:p>
            <a:pPr algn="just">
              <a:lnSpc>
                <a:spcPct val="150000"/>
              </a:lnSpc>
            </a:pPr>
            <a:r>
              <a:rPr lang="fr-FR" sz="2400" b="1" dirty="0" smtClean="0">
                <a:latin typeface="Times New Roman" pitchFamily="18" charset="0"/>
                <a:cs typeface="Times New Roman" pitchFamily="18" charset="0"/>
              </a:rPr>
              <a:t>3-1- Les droits de l’enseignant –chercheur</a:t>
            </a:r>
          </a:p>
          <a:p>
            <a:pPr algn="just">
              <a:lnSpc>
                <a:spcPct val="150000"/>
              </a:lnSpc>
              <a:buFont typeface="Arial" pitchFamily="34" charset="0"/>
              <a:buChar char="•"/>
            </a:pPr>
            <a:r>
              <a:rPr lang="fr-FR" sz="2400" dirty="0" smtClean="0">
                <a:latin typeface="Times New Roman" pitchFamily="18" charset="0"/>
                <a:cs typeface="Times New Roman" pitchFamily="18" charset="0"/>
              </a:rPr>
              <a:t>l’accès à la profession sur la base des qualifications universitaires et de l’expérience requises, et le droit d’enseigner à l’abri de toute ingérence, dès lors qu’il respecte les principes de l’éthique et de la déontologie.</a:t>
            </a:r>
          </a:p>
        </p:txBody>
      </p:sp>
      <p:sp>
        <p:nvSpPr>
          <p:cNvPr id="9" name="ZoneTexte 8"/>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7</a:t>
            </a:fld>
            <a:endParaRPr lang="fr-FR"/>
          </a:p>
        </p:txBody>
      </p:sp>
      <p:sp>
        <p:nvSpPr>
          <p:cNvPr id="8" name="ZoneTexte 7"/>
          <p:cNvSpPr txBox="1"/>
          <p:nvPr/>
        </p:nvSpPr>
        <p:spPr>
          <a:xfrm>
            <a:off x="357158" y="1571612"/>
            <a:ext cx="8501122" cy="3903954"/>
          </a:xfrm>
          <a:prstGeom prst="rect">
            <a:avLst/>
          </a:prstGeom>
          <a:noFill/>
        </p:spPr>
        <p:txBody>
          <a:bodyPr wrap="square" rtlCol="0">
            <a:spAutoFit/>
          </a:bodyPr>
          <a:lstStyle/>
          <a:p>
            <a:pPr algn="just">
              <a:lnSpc>
                <a:spcPct val="150000"/>
              </a:lnSpc>
              <a:buFont typeface="Arial" pitchFamily="34" charset="0"/>
              <a:buChar char="•"/>
            </a:pPr>
            <a:r>
              <a:rPr lang="fr-FR" sz="2400" dirty="0" smtClean="0">
                <a:latin typeface="Times New Roman" pitchFamily="18" charset="0"/>
                <a:cs typeface="Times New Roman" pitchFamily="18" charset="0"/>
              </a:rPr>
              <a:t>L’évaluation et l’appréciation du travail de l’enseignant-chercheur (selon les critères académiques) font partie intégrante du processus d’enseignement et de recherche.</a:t>
            </a:r>
          </a:p>
          <a:p>
            <a:pPr algn="just">
              <a:lnSpc>
                <a:spcPct val="150000"/>
              </a:lnSpc>
              <a:buFont typeface="Arial" pitchFamily="34" charset="0"/>
              <a:buChar char="•"/>
            </a:pPr>
            <a:r>
              <a:rPr lang="fr-FR" sz="2400" dirty="0" smtClean="0">
                <a:latin typeface="Times New Roman" pitchFamily="18" charset="0"/>
                <a:cs typeface="Times New Roman" pitchFamily="18" charset="0"/>
              </a:rPr>
              <a:t>Cadre de travail idéal: des conditions de travail adéquates ainsi que des moyens pédagogiques et scientifiques nécessaires qui lui permettent de se consacrer pleinement à ses tâches.</a:t>
            </a:r>
          </a:p>
          <a:p>
            <a:pPr algn="just">
              <a:lnSpc>
                <a:spcPct val="150000"/>
              </a:lnSpc>
              <a:buFont typeface="Arial" pitchFamily="34" charset="0"/>
              <a:buChar char="•"/>
            </a:pPr>
            <a:r>
              <a:rPr lang="fr-FR" sz="2400" dirty="0" smtClean="0">
                <a:latin typeface="Times New Roman" pitchFamily="18" charset="0"/>
                <a:cs typeface="Times New Roman" pitchFamily="18" charset="0"/>
              </a:rPr>
              <a:t> Bénéficier de formation et stages périodiques.</a:t>
            </a:r>
          </a:p>
        </p:txBody>
      </p:sp>
      <p:sp>
        <p:nvSpPr>
          <p:cNvPr id="9" name="ZoneTexte 8"/>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8</a:t>
            </a:fld>
            <a:endParaRPr lang="fr-FR"/>
          </a:p>
        </p:txBody>
      </p:sp>
      <p:sp>
        <p:nvSpPr>
          <p:cNvPr id="8" name="ZoneTexte 7"/>
          <p:cNvSpPr txBox="1"/>
          <p:nvPr/>
        </p:nvSpPr>
        <p:spPr>
          <a:xfrm>
            <a:off x="214282" y="1357298"/>
            <a:ext cx="8929718" cy="5078313"/>
          </a:xfrm>
          <a:prstGeom prst="rect">
            <a:avLst/>
          </a:prstGeom>
          <a:noFill/>
        </p:spPr>
        <p:txBody>
          <a:bodyPr wrap="square" rtlCol="0">
            <a:spAutoFit/>
          </a:bodyPr>
          <a:lstStyle/>
          <a:p>
            <a:pPr algn="just">
              <a:lnSpc>
                <a:spcPct val="150000"/>
              </a:lnSpc>
            </a:pPr>
            <a:r>
              <a:rPr lang="fr-FR" sz="2400" b="1" dirty="0" smtClean="0">
                <a:latin typeface="Times New Roman" pitchFamily="18" charset="0"/>
                <a:cs typeface="Times New Roman" pitchFamily="18" charset="0"/>
              </a:rPr>
              <a:t>3-2- Les devoirs de l’enseignant –chercheur</a:t>
            </a:r>
          </a:p>
          <a:p>
            <a:pPr algn="just">
              <a:lnSpc>
                <a:spcPct val="150000"/>
              </a:lnSpc>
            </a:pPr>
            <a:r>
              <a:rPr lang="fr-FR" sz="2400" b="1" dirty="0" smtClean="0">
                <a:latin typeface="Times New Roman" pitchFamily="18" charset="0"/>
                <a:cs typeface="Times New Roman" pitchFamily="18" charset="0"/>
              </a:rPr>
              <a:t>• </a:t>
            </a:r>
            <a:r>
              <a:rPr lang="fr-FR" sz="2100" dirty="0" smtClean="0">
                <a:latin typeface="Times New Roman" pitchFamily="18" charset="0"/>
                <a:cs typeface="Times New Roman" pitchFamily="18" charset="0"/>
              </a:rPr>
              <a:t>Faire preuve de conscience professionnelle.</a:t>
            </a:r>
          </a:p>
          <a:p>
            <a:pPr algn="just">
              <a:lnSpc>
                <a:spcPct val="150000"/>
              </a:lnSpc>
            </a:pPr>
            <a:r>
              <a:rPr lang="fr-FR" sz="2100" dirty="0" smtClean="0">
                <a:latin typeface="Times New Roman" pitchFamily="18" charset="0"/>
                <a:cs typeface="Times New Roman" pitchFamily="18" charset="0"/>
              </a:rPr>
              <a:t>• Se conformer aux normes de l'activité professionnelle.</a:t>
            </a:r>
          </a:p>
          <a:p>
            <a:pPr algn="just">
              <a:lnSpc>
                <a:spcPct val="150000"/>
              </a:lnSpc>
            </a:pPr>
            <a:r>
              <a:rPr lang="fr-FR" sz="2100" dirty="0" smtClean="0">
                <a:latin typeface="Times New Roman" pitchFamily="18" charset="0"/>
                <a:cs typeface="Times New Roman" pitchFamily="18" charset="0"/>
              </a:rPr>
              <a:t>• S'abstenir d’engager la responsabilité de l'établissement à des fins personnelles .</a:t>
            </a:r>
          </a:p>
          <a:p>
            <a:pPr algn="just">
              <a:lnSpc>
                <a:spcPct val="150000"/>
              </a:lnSpc>
            </a:pPr>
            <a:r>
              <a:rPr lang="fr-FR" sz="2100" dirty="0" smtClean="0">
                <a:latin typeface="Times New Roman" pitchFamily="18" charset="0"/>
                <a:cs typeface="Times New Roman" pitchFamily="18" charset="0"/>
              </a:rPr>
              <a:t>• Faire preuve de disponibilité et omniprésence.</a:t>
            </a:r>
          </a:p>
          <a:p>
            <a:pPr algn="just">
              <a:lnSpc>
                <a:spcPct val="150000"/>
              </a:lnSpc>
            </a:pPr>
            <a:r>
              <a:rPr lang="fr-FR" sz="2100" dirty="0" smtClean="0">
                <a:latin typeface="Times New Roman" pitchFamily="18" charset="0"/>
                <a:cs typeface="Times New Roman" pitchFamily="18" charset="0"/>
              </a:rPr>
              <a:t>• Etre à jour : innovations, actualisation des connaissances, des méthodes d'enseignement.</a:t>
            </a:r>
          </a:p>
          <a:p>
            <a:pPr algn="just">
              <a:lnSpc>
                <a:spcPct val="150000"/>
              </a:lnSpc>
            </a:pPr>
            <a:r>
              <a:rPr lang="fr-FR" sz="2100" dirty="0" smtClean="0">
                <a:latin typeface="Times New Roman" pitchFamily="18" charset="0"/>
                <a:cs typeface="Times New Roman" pitchFamily="18" charset="0"/>
              </a:rPr>
              <a:t>• Combiner entre enseignement et recherche selon les normes universelles loin de toute forme de propagande et d'endoctrinement.</a:t>
            </a:r>
          </a:p>
          <a:p>
            <a:pPr algn="just">
              <a:lnSpc>
                <a:spcPct val="150000"/>
              </a:lnSpc>
            </a:pPr>
            <a:endParaRPr lang="fr-FR" sz="2000" dirty="0" smtClean="0">
              <a:latin typeface="Times New Roman" pitchFamily="18" charset="0"/>
              <a:cs typeface="Times New Roman" pitchFamily="18" charset="0"/>
            </a:endParaRPr>
          </a:p>
        </p:txBody>
      </p:sp>
      <p:sp>
        <p:nvSpPr>
          <p:cNvPr id="9" name="ZoneTexte 8"/>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9</a:t>
            </a:fld>
            <a:endParaRPr lang="fr-FR"/>
          </a:p>
        </p:txBody>
      </p:sp>
      <p:sp>
        <p:nvSpPr>
          <p:cNvPr id="8" name="ZoneTexte 7"/>
          <p:cNvSpPr txBox="1"/>
          <p:nvPr/>
        </p:nvSpPr>
        <p:spPr>
          <a:xfrm>
            <a:off x="214282" y="1500174"/>
            <a:ext cx="8929718" cy="5078313"/>
          </a:xfrm>
          <a:prstGeom prst="rect">
            <a:avLst/>
          </a:prstGeom>
          <a:noFill/>
        </p:spPr>
        <p:txBody>
          <a:bodyPr wrap="square" rtlCol="0">
            <a:spAutoFit/>
          </a:bodyPr>
          <a:lstStyle/>
          <a:p>
            <a:pPr algn="just">
              <a:lnSpc>
                <a:spcPct val="150000"/>
              </a:lnSpc>
            </a:pPr>
            <a:r>
              <a:rPr lang="fr-FR" sz="2200" dirty="0" smtClean="0">
                <a:latin typeface="Times New Roman" pitchFamily="18" charset="0"/>
                <a:cs typeface="Times New Roman" pitchFamily="18" charset="0"/>
              </a:rPr>
              <a:t>• Respect des règles pédagogiques :</a:t>
            </a:r>
          </a:p>
          <a:p>
            <a:pPr lvl="2" algn="just">
              <a:lnSpc>
                <a:spcPct val="150000"/>
              </a:lnSpc>
              <a:buFont typeface="Wingdings" pitchFamily="2" charset="2"/>
              <a:buChar char="ü"/>
            </a:pPr>
            <a:r>
              <a:rPr lang="fr-FR" sz="2200" dirty="0" smtClean="0">
                <a:latin typeface="Times New Roman" pitchFamily="18" charset="0"/>
                <a:cs typeface="Times New Roman" pitchFamily="18" charset="0"/>
              </a:rPr>
              <a:t>    achèvement des programmes</a:t>
            </a:r>
          </a:p>
          <a:p>
            <a:pPr lvl="2" algn="just">
              <a:lnSpc>
                <a:spcPct val="150000"/>
              </a:lnSpc>
              <a:buFont typeface="Wingdings" pitchFamily="2" charset="2"/>
              <a:buChar char="ü"/>
            </a:pPr>
            <a:r>
              <a:rPr lang="fr-FR" sz="2200" dirty="0" smtClean="0">
                <a:latin typeface="Times New Roman" pitchFamily="18" charset="0"/>
                <a:cs typeface="Times New Roman" pitchFamily="18" charset="0"/>
              </a:rPr>
              <a:t>    transparence dans l’évaluation </a:t>
            </a:r>
          </a:p>
          <a:p>
            <a:pPr lvl="2" algn="just">
              <a:lnSpc>
                <a:spcPct val="150000"/>
              </a:lnSpc>
              <a:buFont typeface="Wingdings" pitchFamily="2" charset="2"/>
              <a:buChar char="ü"/>
            </a:pPr>
            <a:r>
              <a:rPr lang="fr-FR" sz="2200" dirty="0" smtClean="0">
                <a:latin typeface="Times New Roman" pitchFamily="18" charset="0"/>
                <a:cs typeface="Times New Roman" pitchFamily="18" charset="0"/>
              </a:rPr>
              <a:t>    encadrement adéquat .</a:t>
            </a:r>
          </a:p>
          <a:p>
            <a:pPr algn="just">
              <a:lnSpc>
                <a:spcPct val="150000"/>
              </a:lnSpc>
            </a:pPr>
            <a:r>
              <a:rPr lang="fr-FR" sz="2200" dirty="0" smtClean="0">
                <a:latin typeface="Times New Roman" pitchFamily="18" charset="0"/>
                <a:cs typeface="Times New Roman" pitchFamily="18" charset="0"/>
              </a:rPr>
              <a:t>• Fonder ses travaux sur une quête sincère du savoir : attention au plagiat</a:t>
            </a:r>
          </a:p>
          <a:p>
            <a:pPr algn="just">
              <a:lnSpc>
                <a:spcPct val="150000"/>
              </a:lnSpc>
            </a:pPr>
            <a:r>
              <a:rPr lang="fr-FR" sz="2200" dirty="0" smtClean="0">
                <a:latin typeface="Times New Roman" pitchFamily="18" charset="0"/>
                <a:cs typeface="Times New Roman" pitchFamily="18" charset="0"/>
              </a:rPr>
              <a:t>• Accepter la confrontation loyale des points de vue différents .</a:t>
            </a:r>
          </a:p>
          <a:p>
            <a:pPr algn="just">
              <a:lnSpc>
                <a:spcPct val="150000"/>
              </a:lnSpc>
            </a:pPr>
            <a:r>
              <a:rPr lang="fr-FR" sz="2200" dirty="0" smtClean="0">
                <a:latin typeface="Times New Roman" pitchFamily="18" charset="0"/>
                <a:cs typeface="Times New Roman" pitchFamily="18" charset="0"/>
              </a:rPr>
              <a:t>• Confidentialité du contenu des délibérations et débats tenus au niveau des différentes instances.</a:t>
            </a:r>
          </a:p>
          <a:p>
            <a:pPr algn="just">
              <a:lnSpc>
                <a:spcPct val="150000"/>
              </a:lnSpc>
            </a:pPr>
            <a:endParaRPr lang="fr-FR" sz="2200" dirty="0" smtClean="0">
              <a:latin typeface="Times New Roman" pitchFamily="18" charset="0"/>
              <a:cs typeface="Times New Roman" pitchFamily="18" charset="0"/>
            </a:endParaRPr>
          </a:p>
          <a:p>
            <a:pPr algn="just">
              <a:lnSpc>
                <a:spcPct val="150000"/>
              </a:lnSpc>
            </a:pPr>
            <a:endParaRPr lang="fr-FR" sz="2200" b="1" dirty="0" smtClean="0">
              <a:latin typeface="Times New Roman" pitchFamily="18" charset="0"/>
              <a:cs typeface="Times New Roman" pitchFamily="18" charset="0"/>
            </a:endParaRPr>
          </a:p>
        </p:txBody>
      </p:sp>
      <p:sp>
        <p:nvSpPr>
          <p:cNvPr id="9" name="ZoneTexte 8"/>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Charte d’Ethique et de	Déontologie</a:t>
            </a:r>
            <a:endParaRPr lang="fr-FR" sz="4400" b="1"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18691</TotalTime>
  <Words>1085</Words>
  <Application>Microsoft Office PowerPoint</Application>
  <PresentationFormat>Affichage à l'écran (4:3)</PresentationFormat>
  <Paragraphs>138</Paragraphs>
  <Slides>19</Slides>
  <Notes>17</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67</cp:revision>
  <dcterms:created xsi:type="dcterms:W3CDTF">2023-02-02T21:16:03Z</dcterms:created>
  <dcterms:modified xsi:type="dcterms:W3CDTF">2025-03-16T23:09:30Z</dcterms:modified>
</cp:coreProperties>
</file>